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283" r:id="rId6"/>
    <p:sldId id="282" r:id="rId7"/>
    <p:sldId id="297" r:id="rId8"/>
    <p:sldId id="303" r:id="rId9"/>
    <p:sldId id="287" r:id="rId10"/>
    <p:sldId id="293" r:id="rId11"/>
    <p:sldId id="294" r:id="rId12"/>
    <p:sldId id="308" r:id="rId13"/>
    <p:sldId id="295" r:id="rId14"/>
    <p:sldId id="309" r:id="rId15"/>
  </p:sldIdLst>
  <p:sldSz cx="12192000" cy="6858000"/>
  <p:notesSz cx="9144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ä¸­åº¦æ ·å¼ 2 - å¼ºè°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æ æ ·å¼ï¼ç½æ ¼å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D76233-2C52-45E9-94E8-FBDCAFC81AF1}" type="doc">
      <dgm:prSet loTypeId="cycle" loCatId="cycle" qsTypeId="urn:microsoft.com/office/officeart/2005/8/quickstyle/simple5" qsCatId="simple" csTypeId="urn:microsoft.com/office/officeart/2005/8/colors/accent1_2" csCatId="accent1" phldr="false"/>
      <dgm:spPr/>
      <dgm:t>
        <a:bodyPr/>
        <a:p>
          <a:endParaRPr lang="zh-CN" altLang="en-US"/>
        </a:p>
      </dgm:t>
    </dgm:pt>
    <dgm:pt modelId="{8E2A460B-45D3-4E20-A31D-4AFE676F0DDA}">
      <dgm:prSet phldrT="[文本]" phldr="false" custT="false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禁止</a:t>
          </a:r>
          <a:r>
            <a:rPr lang="zh-CN" altLang="en-US"/>
            <a:t>范围</a:t>
          </a:r>
          <a:r>
            <a:rPr lang="zh-CN" altLang="en-US"/>
            <a:t/>
          </a:r>
          <a:endParaRPr lang="zh-CN" altLang="en-US"/>
        </a:p>
      </dgm:t>
    </dgm:pt>
    <dgm:pt modelId="{40722E6B-70D7-49DD-BCDB-C5F5A53BB946}" cxnId="{8167BAE8-61BE-45AC-B4C5-27866E4EF406}" type="parTrans">
      <dgm:prSet/>
      <dgm:spPr/>
      <dgm:t>
        <a:bodyPr/>
        <a:p>
          <a:endParaRPr lang="zh-CN" altLang="en-US"/>
        </a:p>
      </dgm:t>
    </dgm:pt>
    <dgm:pt modelId="{AC66A5CC-387D-4D7B-8E90-1B8214C2F261}" cxnId="{8167BAE8-61BE-45AC-B4C5-27866E4EF406}" type="sibTrans">
      <dgm:prSet/>
      <dgm:spPr/>
      <dgm:t>
        <a:bodyPr/>
        <a:p>
          <a:endParaRPr lang="zh-CN" altLang="en-US"/>
        </a:p>
      </dgm:t>
    </dgm:pt>
    <dgm:pt modelId="{ECE2948F-862B-4CC3-B6BC-3E6415C7F5DD}">
      <dgm:prSet phldrT="[文本]" phldr="false" custT="false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经营</a:t>
          </a:r>
          <a:r>
            <a:rPr lang="zh-CN" altLang="en-US"/>
            <a:t/>
          </a:r>
          <a:endParaRPr lang="zh-CN" altLang="en-US"/>
        </a:p>
      </dgm:t>
    </dgm:pt>
    <dgm:pt modelId="{055F34F9-26B5-46B6-B947-B5718EF53A09}" cxnId="{DDD8985E-A3E8-427A-8943-DE1FD4B19303}" type="parTrans">
      <dgm:prSet/>
      <dgm:spPr/>
      <dgm:t>
        <a:bodyPr/>
        <a:p>
          <a:endParaRPr lang="zh-CN" altLang="en-US"/>
        </a:p>
      </dgm:t>
    </dgm:pt>
    <dgm:pt modelId="{4116C939-0673-4613-8FA7-CB6FE7258301}" cxnId="{DDD8985E-A3E8-427A-8943-DE1FD4B19303}" type="sibTrans">
      <dgm:prSet/>
      <dgm:spPr/>
      <dgm:t>
        <a:bodyPr/>
        <a:p>
          <a:endParaRPr lang="zh-CN" altLang="en-US"/>
        </a:p>
      </dgm:t>
    </dgm:pt>
    <dgm:pt modelId="{D34FE5D7-7525-4D59-ABC9-3998105E634C}">
      <dgm:prSet phldrT="[文本]" phldr="false" custT="false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储存</a:t>
          </a:r>
          <a:r>
            <a:rPr lang="zh-CN" altLang="en-US"/>
            <a:t/>
          </a:r>
          <a:endParaRPr lang="zh-CN" altLang="en-US"/>
        </a:p>
      </dgm:t>
    </dgm:pt>
    <dgm:pt modelId="{A96BE2DD-535A-47FD-A010-195BD3C076B9}" cxnId="{C677087A-0D32-48A5-9F0A-A62BDABF25B6}" type="parTrans">
      <dgm:prSet/>
      <dgm:spPr/>
      <dgm:t>
        <a:bodyPr/>
        <a:p>
          <a:endParaRPr lang="zh-CN" altLang="en-US"/>
        </a:p>
      </dgm:t>
    </dgm:pt>
    <dgm:pt modelId="{75EA9321-EAFA-4AF6-8313-8107E8EB3526}" cxnId="{C677087A-0D32-48A5-9F0A-A62BDABF25B6}" type="sibTrans">
      <dgm:prSet/>
      <dgm:spPr/>
      <dgm:t>
        <a:bodyPr/>
        <a:p>
          <a:endParaRPr lang="zh-CN" altLang="en-US"/>
        </a:p>
      </dgm:t>
    </dgm:pt>
    <dgm:pt modelId="{E17F1310-B4AD-4B57-8D9B-BF776721EA77}">
      <dgm:prSet phldrT="[文本]" phldr="false" custT="false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使用</a:t>
          </a:r>
          <a:r>
            <a:rPr lang="zh-CN" altLang="en-US"/>
            <a:t/>
          </a:r>
          <a:endParaRPr lang="zh-CN" altLang="en-US"/>
        </a:p>
      </dgm:t>
    </dgm:pt>
    <dgm:pt modelId="{6BAC1755-6217-4715-99C2-D1422148265D}" cxnId="{9C8ABC55-B33A-458A-B90B-1AE8F27E889F}" type="parTrans">
      <dgm:prSet/>
      <dgm:spPr/>
      <dgm:t>
        <a:bodyPr/>
        <a:p>
          <a:endParaRPr lang="zh-CN" altLang="en-US"/>
        </a:p>
      </dgm:t>
    </dgm:pt>
    <dgm:pt modelId="{925984A4-8E6F-4D28-B868-DBAB08F4BD28}" cxnId="{9C8ABC55-B33A-458A-B90B-1AE8F27E889F}" type="sibTrans">
      <dgm:prSet/>
      <dgm:spPr/>
      <dgm:t>
        <a:bodyPr/>
        <a:p>
          <a:endParaRPr lang="zh-CN" altLang="en-US"/>
        </a:p>
      </dgm:t>
    </dgm:pt>
    <dgm:pt modelId="{468FA009-1E87-4539-85FA-5C28B78DD6E9}">
      <dgm:prSet phldrT="[文本]" phldr="false" custT="false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生产</a:t>
          </a:r>
          <a:r>
            <a:rPr lang="zh-CN" altLang="en-US"/>
            <a:t/>
          </a:r>
          <a:endParaRPr lang="zh-CN" altLang="en-US"/>
        </a:p>
      </dgm:t>
    </dgm:pt>
    <dgm:pt modelId="{F205FF88-2C9B-4658-BCAA-BEA6EB7393B2}" cxnId="{9A255423-13AA-4C84-91F6-8AEB746D90C9}" type="parTrans">
      <dgm:prSet/>
      <dgm:spPr/>
      <dgm:t>
        <a:bodyPr/>
        <a:p>
          <a:endParaRPr lang="zh-CN" altLang="en-US"/>
        </a:p>
      </dgm:t>
    </dgm:pt>
    <dgm:pt modelId="{B5C730DE-1181-420B-A78D-195E914DCCF5}" cxnId="{9A255423-13AA-4C84-91F6-8AEB746D90C9}" type="sibTrans">
      <dgm:prSet/>
      <dgm:spPr/>
      <dgm:t>
        <a:bodyPr/>
        <a:p>
          <a:endParaRPr lang="zh-CN" altLang="en-US"/>
        </a:p>
      </dgm:t>
    </dgm:pt>
    <dgm:pt modelId="{D5B7622F-17AC-467C-B10C-28C38C38C350}" type="pres">
      <dgm:prSet presAssocID="{37D76233-2C52-45E9-94E8-FBDCAFC81AF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ADECBB5-37EA-4668-8A2F-BD2C2902F22A}" type="pres">
      <dgm:prSet presAssocID="{8E2A460B-45D3-4E20-A31D-4AFE676F0DDA}" presName="centerShape" presStyleLbl="node0" presStyleIdx="0" presStyleCnt="1"/>
      <dgm:spPr/>
    </dgm:pt>
    <dgm:pt modelId="{C2E7DEFD-0505-42BF-AE13-B6483BF86572}" type="pres">
      <dgm:prSet presAssocID="{ECE2948F-862B-4CC3-B6BC-3E6415C7F5DD}" presName="node" presStyleLbl="node1" presStyleIdx="0" presStyleCnt="4">
        <dgm:presLayoutVars>
          <dgm:bulletEnabled val="true"/>
        </dgm:presLayoutVars>
      </dgm:prSet>
      <dgm:spPr/>
    </dgm:pt>
    <dgm:pt modelId="{45046E67-FA41-4C32-9E33-BDDDFBBF1D6A}" type="pres">
      <dgm:prSet presAssocID="{ECE2948F-862B-4CC3-B6BC-3E6415C7F5DD}" presName="dummy" presStyleCnt="0"/>
      <dgm:spPr/>
    </dgm:pt>
    <dgm:pt modelId="{F3596884-C09F-4C70-900E-D61864BED5F1}" type="pres">
      <dgm:prSet presAssocID="{4116C939-0673-4613-8FA7-CB6FE7258301}" presName="sibTrans" presStyleLbl="sibTrans2D1" presStyleIdx="0" presStyleCnt="4"/>
      <dgm:spPr/>
    </dgm:pt>
    <dgm:pt modelId="{44F31994-0027-4DC3-B39E-FEE01FB1A852}" type="pres">
      <dgm:prSet presAssocID="{D34FE5D7-7525-4D59-ABC9-3998105E634C}" presName="node" presStyleLbl="node1" presStyleIdx="1" presStyleCnt="4">
        <dgm:presLayoutVars>
          <dgm:bulletEnabled val="true"/>
        </dgm:presLayoutVars>
      </dgm:prSet>
      <dgm:spPr/>
    </dgm:pt>
    <dgm:pt modelId="{C6A1073C-AEB6-41D2-8257-B02F52AE6460}" type="pres">
      <dgm:prSet presAssocID="{D34FE5D7-7525-4D59-ABC9-3998105E634C}" presName="dummy" presStyleCnt="0"/>
      <dgm:spPr/>
    </dgm:pt>
    <dgm:pt modelId="{15715456-3418-4DF0-AF3A-DA59307B110D}" type="pres">
      <dgm:prSet presAssocID="{75EA9321-EAFA-4AF6-8313-8107E8EB3526}" presName="sibTrans" presStyleLbl="sibTrans2D1" presStyleIdx="1" presStyleCnt="4"/>
      <dgm:spPr/>
    </dgm:pt>
    <dgm:pt modelId="{0DA4B7DF-BD6B-46E8-940A-69050C019BB3}" type="pres">
      <dgm:prSet presAssocID="{E17F1310-B4AD-4B57-8D9B-BF776721EA77}" presName="node" presStyleLbl="node1" presStyleIdx="2" presStyleCnt="4">
        <dgm:presLayoutVars>
          <dgm:bulletEnabled val="true"/>
        </dgm:presLayoutVars>
      </dgm:prSet>
      <dgm:spPr/>
    </dgm:pt>
    <dgm:pt modelId="{9268D1C0-A139-4893-A300-CF509D15352B}" type="pres">
      <dgm:prSet presAssocID="{E17F1310-B4AD-4B57-8D9B-BF776721EA77}" presName="dummy" presStyleCnt="0"/>
      <dgm:spPr/>
    </dgm:pt>
    <dgm:pt modelId="{EBDCA107-8C73-4044-AC95-50DA28B759A8}" type="pres">
      <dgm:prSet presAssocID="{925984A4-8E6F-4D28-B868-DBAB08F4BD28}" presName="sibTrans" presStyleLbl="sibTrans2D1" presStyleIdx="2" presStyleCnt="4"/>
      <dgm:spPr/>
    </dgm:pt>
    <dgm:pt modelId="{F539A410-44AA-4A02-9F1B-997DD2B71E87}" type="pres">
      <dgm:prSet presAssocID="{468FA009-1E87-4539-85FA-5C28B78DD6E9}" presName="node" presStyleLbl="node1" presStyleIdx="3" presStyleCnt="4">
        <dgm:presLayoutVars>
          <dgm:bulletEnabled val="true"/>
        </dgm:presLayoutVars>
      </dgm:prSet>
      <dgm:spPr/>
    </dgm:pt>
    <dgm:pt modelId="{2B016566-AAE3-46FD-A114-7C13E71734EF}" type="pres">
      <dgm:prSet presAssocID="{468FA009-1E87-4539-85FA-5C28B78DD6E9}" presName="dummy" presStyleCnt="0"/>
      <dgm:spPr/>
    </dgm:pt>
    <dgm:pt modelId="{B5FF6E04-452A-4146-97F4-3BC94EB5BB87}" type="pres">
      <dgm:prSet presAssocID="{B5C730DE-1181-420B-A78D-195E914DCCF5}" presName="sibTrans" presStyleLbl="sibTrans2D1" presStyleIdx="3" presStyleCnt="4"/>
      <dgm:spPr/>
    </dgm:pt>
  </dgm:ptLst>
  <dgm:cxnLst>
    <dgm:cxn modelId="{8167BAE8-61BE-45AC-B4C5-27866E4EF406}" srcId="{37D76233-2C52-45E9-94E8-FBDCAFC81AF1}" destId="{8E2A460B-45D3-4E20-A31D-4AFE676F0DDA}" srcOrd="0" destOrd="0" parTransId="{40722E6B-70D7-49DD-BCDB-C5F5A53BB946}" sibTransId="{AC66A5CC-387D-4D7B-8E90-1B8214C2F261}"/>
    <dgm:cxn modelId="{DDD8985E-A3E8-427A-8943-DE1FD4B19303}" srcId="{8E2A460B-45D3-4E20-A31D-4AFE676F0DDA}" destId="{ECE2948F-862B-4CC3-B6BC-3E6415C7F5DD}" srcOrd="0" destOrd="0" parTransId="{055F34F9-26B5-46B6-B947-B5718EF53A09}" sibTransId="{4116C939-0673-4613-8FA7-CB6FE7258301}"/>
    <dgm:cxn modelId="{C677087A-0D32-48A5-9F0A-A62BDABF25B6}" srcId="{8E2A460B-45D3-4E20-A31D-4AFE676F0DDA}" destId="{D34FE5D7-7525-4D59-ABC9-3998105E634C}" srcOrd="1" destOrd="0" parTransId="{A96BE2DD-535A-47FD-A010-195BD3C076B9}" sibTransId="{75EA9321-EAFA-4AF6-8313-8107E8EB3526}"/>
    <dgm:cxn modelId="{9C8ABC55-B33A-458A-B90B-1AE8F27E889F}" srcId="{8E2A460B-45D3-4E20-A31D-4AFE676F0DDA}" destId="{E17F1310-B4AD-4B57-8D9B-BF776721EA77}" srcOrd="2" destOrd="0" parTransId="{6BAC1755-6217-4715-99C2-D1422148265D}" sibTransId="{925984A4-8E6F-4D28-B868-DBAB08F4BD28}"/>
    <dgm:cxn modelId="{9A255423-13AA-4C84-91F6-8AEB746D90C9}" srcId="{8E2A460B-45D3-4E20-A31D-4AFE676F0DDA}" destId="{468FA009-1E87-4539-85FA-5C28B78DD6E9}" srcOrd="3" destOrd="0" parTransId="{F205FF88-2C9B-4658-BCAA-BEA6EB7393B2}" sibTransId="{B5C730DE-1181-420B-A78D-195E914DCCF5}"/>
    <dgm:cxn modelId="{30771F91-18D4-455C-9A15-DAE07A023F12}" type="presOf" srcId="{37D76233-2C52-45E9-94E8-FBDCAFC81AF1}" destId="{D5B7622F-17AC-467C-B10C-28C38C38C350}" srcOrd="0" destOrd="0" presId="urn:microsoft.com/office/officeart/2005/8/layout/radial6"/>
    <dgm:cxn modelId="{508C556B-DE36-4D3A-9032-8149CD71CCB7}" type="presParOf" srcId="{D5B7622F-17AC-467C-B10C-28C38C38C350}" destId="{BADECBB5-37EA-4668-8A2F-BD2C2902F22A}" srcOrd="0" destOrd="0" presId="urn:microsoft.com/office/officeart/2005/8/layout/radial6"/>
    <dgm:cxn modelId="{49F63C0D-CB99-4844-8AC6-1618A385A319}" type="presOf" srcId="{8E2A460B-45D3-4E20-A31D-4AFE676F0DDA}" destId="{BADECBB5-37EA-4668-8A2F-BD2C2902F22A}" srcOrd="0" destOrd="0" presId="urn:microsoft.com/office/officeart/2005/8/layout/radial6"/>
    <dgm:cxn modelId="{5F8B92D6-83FD-4EB4-A189-71663AE51406}" type="presParOf" srcId="{D5B7622F-17AC-467C-B10C-28C38C38C350}" destId="{C2E7DEFD-0505-42BF-AE13-B6483BF86572}" srcOrd="1" destOrd="0" presId="urn:microsoft.com/office/officeart/2005/8/layout/radial6"/>
    <dgm:cxn modelId="{F461B422-3514-47C1-BAE9-960875E48442}" type="presOf" srcId="{ECE2948F-862B-4CC3-B6BC-3E6415C7F5DD}" destId="{C2E7DEFD-0505-42BF-AE13-B6483BF86572}" srcOrd="0" destOrd="0" presId="urn:microsoft.com/office/officeart/2005/8/layout/radial6"/>
    <dgm:cxn modelId="{CBC2EE38-C1EE-41ED-8D78-3C18988F3BB5}" type="presParOf" srcId="{D5B7622F-17AC-467C-B10C-28C38C38C350}" destId="{45046E67-FA41-4C32-9E33-BDDDFBBF1D6A}" srcOrd="2" destOrd="0" presId="urn:microsoft.com/office/officeart/2005/8/layout/radial6"/>
    <dgm:cxn modelId="{6C54F72F-43FB-4D42-AC92-F2299CF7F049}" type="presParOf" srcId="{D5B7622F-17AC-467C-B10C-28C38C38C350}" destId="{F3596884-C09F-4C70-900E-D61864BED5F1}" srcOrd="3" destOrd="0" presId="urn:microsoft.com/office/officeart/2005/8/layout/radial6"/>
    <dgm:cxn modelId="{1C11B1F0-7354-46A4-B1E0-812B9E5F862F}" type="presOf" srcId="{4116C939-0673-4613-8FA7-CB6FE7258301}" destId="{F3596884-C09F-4C70-900E-D61864BED5F1}" srcOrd="0" destOrd="0" presId="urn:microsoft.com/office/officeart/2005/8/layout/radial6"/>
    <dgm:cxn modelId="{95AE6FF5-A0BD-4E2E-8250-BC39CE2E73CC}" type="presParOf" srcId="{D5B7622F-17AC-467C-B10C-28C38C38C350}" destId="{44F31994-0027-4DC3-B39E-FEE01FB1A852}" srcOrd="4" destOrd="0" presId="urn:microsoft.com/office/officeart/2005/8/layout/radial6"/>
    <dgm:cxn modelId="{B296E4D6-5CE2-4127-ABA2-4510140BF219}" type="presOf" srcId="{D34FE5D7-7525-4D59-ABC9-3998105E634C}" destId="{44F31994-0027-4DC3-B39E-FEE01FB1A852}" srcOrd="0" destOrd="0" presId="urn:microsoft.com/office/officeart/2005/8/layout/radial6"/>
    <dgm:cxn modelId="{4CF13AE0-8E0E-453E-8CD0-FB7EC61EBCBB}" type="presParOf" srcId="{D5B7622F-17AC-467C-B10C-28C38C38C350}" destId="{C6A1073C-AEB6-41D2-8257-B02F52AE6460}" srcOrd="5" destOrd="0" presId="urn:microsoft.com/office/officeart/2005/8/layout/radial6"/>
    <dgm:cxn modelId="{ADFA09E7-4B30-477A-AFDE-F2984024EC41}" type="presParOf" srcId="{D5B7622F-17AC-467C-B10C-28C38C38C350}" destId="{15715456-3418-4DF0-AF3A-DA59307B110D}" srcOrd="6" destOrd="0" presId="urn:microsoft.com/office/officeart/2005/8/layout/radial6"/>
    <dgm:cxn modelId="{B9ED50D7-C44A-4F6B-8DDD-7C4DA6F2631E}" type="presOf" srcId="{75EA9321-EAFA-4AF6-8313-8107E8EB3526}" destId="{15715456-3418-4DF0-AF3A-DA59307B110D}" srcOrd="0" destOrd="0" presId="urn:microsoft.com/office/officeart/2005/8/layout/radial6"/>
    <dgm:cxn modelId="{1B275DA6-C9A1-4FE1-9EBE-7F6C85110E4A}" type="presParOf" srcId="{D5B7622F-17AC-467C-B10C-28C38C38C350}" destId="{0DA4B7DF-BD6B-46E8-940A-69050C019BB3}" srcOrd="7" destOrd="0" presId="urn:microsoft.com/office/officeart/2005/8/layout/radial6"/>
    <dgm:cxn modelId="{CFFBBD32-D519-4448-9D1C-1453A4A61F32}" type="presOf" srcId="{E17F1310-B4AD-4B57-8D9B-BF776721EA77}" destId="{0DA4B7DF-BD6B-46E8-940A-69050C019BB3}" srcOrd="0" destOrd="0" presId="urn:microsoft.com/office/officeart/2005/8/layout/radial6"/>
    <dgm:cxn modelId="{38F23363-A475-4750-A1CE-A7227AFC27DD}" type="presParOf" srcId="{D5B7622F-17AC-467C-B10C-28C38C38C350}" destId="{9268D1C0-A139-4893-A300-CF509D15352B}" srcOrd="8" destOrd="0" presId="urn:microsoft.com/office/officeart/2005/8/layout/radial6"/>
    <dgm:cxn modelId="{897CD127-501F-407A-A522-DEF8DA79CB91}" type="presParOf" srcId="{D5B7622F-17AC-467C-B10C-28C38C38C350}" destId="{EBDCA107-8C73-4044-AC95-50DA28B759A8}" srcOrd="9" destOrd="0" presId="urn:microsoft.com/office/officeart/2005/8/layout/radial6"/>
    <dgm:cxn modelId="{DDD17614-4CAB-464F-B96B-C61A43242345}" type="presOf" srcId="{925984A4-8E6F-4D28-B868-DBAB08F4BD28}" destId="{EBDCA107-8C73-4044-AC95-50DA28B759A8}" srcOrd="0" destOrd="0" presId="urn:microsoft.com/office/officeart/2005/8/layout/radial6"/>
    <dgm:cxn modelId="{F9E49E90-D33C-4681-BE0C-320CEA574AFF}" type="presParOf" srcId="{D5B7622F-17AC-467C-B10C-28C38C38C350}" destId="{F539A410-44AA-4A02-9F1B-997DD2B71E87}" srcOrd="10" destOrd="0" presId="urn:microsoft.com/office/officeart/2005/8/layout/radial6"/>
    <dgm:cxn modelId="{3F15AE0A-1123-4EAE-BDFF-A5A1409CE50A}" type="presOf" srcId="{468FA009-1E87-4539-85FA-5C28B78DD6E9}" destId="{F539A410-44AA-4A02-9F1B-997DD2B71E87}" srcOrd="0" destOrd="0" presId="urn:microsoft.com/office/officeart/2005/8/layout/radial6"/>
    <dgm:cxn modelId="{80B4D571-C503-40E6-B8B6-FE1CAA834B0D}" type="presParOf" srcId="{D5B7622F-17AC-467C-B10C-28C38C38C350}" destId="{2B016566-AAE3-46FD-A114-7C13E71734EF}" srcOrd="11" destOrd="0" presId="urn:microsoft.com/office/officeart/2005/8/layout/radial6"/>
    <dgm:cxn modelId="{06619F14-BE7C-4DF3-8B0C-68EBA9535D4B}" type="presParOf" srcId="{D5B7622F-17AC-467C-B10C-28C38C38C350}" destId="{B5FF6E04-452A-4146-97F4-3BC94EB5BB87}" srcOrd="12" destOrd="0" presId="urn:microsoft.com/office/officeart/2005/8/layout/radial6"/>
    <dgm:cxn modelId="{15B12D70-C8B6-4AE0-83EB-DAF5B220E833}" type="presOf" srcId="{B5C730DE-1181-420B-A78D-195E914DCCF5}" destId="{B5FF6E04-452A-4146-97F4-3BC94EB5BB87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6462395" cy="3874770"/>
        <a:chOff x="0" y="0"/>
        <a:chExt cx="6462395" cy="3874770"/>
      </a:xfrm>
    </dsp:grpSpPr>
    <dsp:sp modelId="{F3596884-C09F-4C70-900E-D61864BED5F1}">
      <dsp:nvSpPr>
        <dsp:cNvPr id="5" name="空心弧 4"/>
        <dsp:cNvSpPr/>
      </dsp:nvSpPr>
      <dsp:spPr bwMode="white">
        <a:xfrm>
          <a:off x="1659305" y="365492"/>
          <a:ext cx="3143785" cy="3143785"/>
        </a:xfrm>
        <a:prstGeom prst="blockArc">
          <a:avLst>
            <a:gd name="adj1" fmla="val 16199999"/>
            <a:gd name="adj2" fmla="val 0"/>
            <a:gd name="adj3" fmla="val 3962"/>
          </a:avLst>
        </a:prstGeom>
      </dsp:spPr>
      <dsp:style>
        <a:lnRef idx="0">
          <a:schemeClr val="accent1">
            <a:tint val="60000"/>
          </a:schemeClr>
        </a:lnRef>
        <a:fillRef idx="3">
          <a:schemeClr val="accent1">
            <a:tint val="60000"/>
          </a:schemeClr>
        </a:fillRef>
        <a:effectRef idx="3">
          <a:scrgbClr r="0" g="0" b="0"/>
        </a:effectRef>
        <a:fontRef idx="minor">
          <a:schemeClr val="lt1"/>
        </a:fontRef>
      </dsp:style>
      <dsp:txXfrm>
        <a:off x="1659305" y="365492"/>
        <a:ext cx="3143785" cy="3143785"/>
      </dsp:txXfrm>
    </dsp:sp>
    <dsp:sp modelId="{15715456-3418-4DF0-AF3A-DA59307B110D}">
      <dsp:nvSpPr>
        <dsp:cNvPr id="7" name="空心弧 6"/>
        <dsp:cNvSpPr/>
      </dsp:nvSpPr>
      <dsp:spPr bwMode="white">
        <a:xfrm>
          <a:off x="1659305" y="365492"/>
          <a:ext cx="3143785" cy="3143785"/>
        </a:xfrm>
        <a:prstGeom prst="blockArc">
          <a:avLst>
            <a:gd name="adj1" fmla="val 0"/>
            <a:gd name="adj2" fmla="val 5400000"/>
            <a:gd name="adj3" fmla="val 3962"/>
          </a:avLst>
        </a:prstGeom>
      </dsp:spPr>
      <dsp:style>
        <a:lnRef idx="0">
          <a:schemeClr val="accent1">
            <a:tint val="60000"/>
          </a:schemeClr>
        </a:lnRef>
        <a:fillRef idx="3">
          <a:schemeClr val="accent1">
            <a:tint val="60000"/>
          </a:schemeClr>
        </a:fillRef>
        <a:effectRef idx="3">
          <a:scrgbClr r="0" g="0" b="0"/>
        </a:effectRef>
        <a:fontRef idx="minor">
          <a:schemeClr val="lt1"/>
        </a:fontRef>
      </dsp:style>
      <dsp:txXfrm>
        <a:off x="1659305" y="365492"/>
        <a:ext cx="3143785" cy="3143785"/>
      </dsp:txXfrm>
    </dsp:sp>
    <dsp:sp modelId="{EBDCA107-8C73-4044-AC95-50DA28B759A8}">
      <dsp:nvSpPr>
        <dsp:cNvPr id="9" name="空心弧 8"/>
        <dsp:cNvSpPr/>
      </dsp:nvSpPr>
      <dsp:spPr bwMode="white">
        <a:xfrm>
          <a:off x="1659305" y="365492"/>
          <a:ext cx="3143785" cy="3143785"/>
        </a:xfrm>
        <a:prstGeom prst="blockArc">
          <a:avLst>
            <a:gd name="adj1" fmla="val 5400000"/>
            <a:gd name="adj2" fmla="val 10800000"/>
            <a:gd name="adj3" fmla="val 3962"/>
          </a:avLst>
        </a:prstGeom>
      </dsp:spPr>
      <dsp:style>
        <a:lnRef idx="0">
          <a:schemeClr val="accent1">
            <a:tint val="60000"/>
          </a:schemeClr>
        </a:lnRef>
        <a:fillRef idx="3">
          <a:schemeClr val="accent1">
            <a:tint val="60000"/>
          </a:schemeClr>
        </a:fillRef>
        <a:effectRef idx="3">
          <a:scrgbClr r="0" g="0" b="0"/>
        </a:effectRef>
        <a:fontRef idx="minor">
          <a:schemeClr val="lt1"/>
        </a:fontRef>
      </dsp:style>
      <dsp:txXfrm>
        <a:off x="1659305" y="365492"/>
        <a:ext cx="3143785" cy="3143785"/>
      </dsp:txXfrm>
    </dsp:sp>
    <dsp:sp modelId="{B5FF6E04-452A-4146-97F4-3BC94EB5BB87}">
      <dsp:nvSpPr>
        <dsp:cNvPr id="11" name="空心弧 10"/>
        <dsp:cNvSpPr/>
      </dsp:nvSpPr>
      <dsp:spPr bwMode="white">
        <a:xfrm>
          <a:off x="1659305" y="365492"/>
          <a:ext cx="3143785" cy="3143785"/>
        </a:xfrm>
        <a:prstGeom prst="blockArc">
          <a:avLst>
            <a:gd name="adj1" fmla="val 10800000"/>
            <a:gd name="adj2" fmla="val 16199999"/>
            <a:gd name="adj3" fmla="val 3962"/>
          </a:avLst>
        </a:prstGeom>
      </dsp:spPr>
      <dsp:style>
        <a:lnRef idx="0">
          <a:schemeClr val="accent1">
            <a:tint val="60000"/>
          </a:schemeClr>
        </a:lnRef>
        <a:fillRef idx="3">
          <a:schemeClr val="accent1">
            <a:tint val="60000"/>
          </a:schemeClr>
        </a:fillRef>
        <a:effectRef idx="3">
          <a:scrgbClr r="0" g="0" b="0"/>
        </a:effectRef>
        <a:fontRef idx="minor">
          <a:schemeClr val="lt1"/>
        </a:fontRef>
      </dsp:style>
      <dsp:txXfrm>
        <a:off x="1659305" y="365492"/>
        <a:ext cx="3143785" cy="3143785"/>
      </dsp:txXfrm>
    </dsp:sp>
    <dsp:sp modelId="{BADECBB5-37EA-4668-8A2F-BD2C2902F22A}">
      <dsp:nvSpPr>
        <dsp:cNvPr id="3" name="椭圆 2"/>
        <dsp:cNvSpPr/>
      </dsp:nvSpPr>
      <dsp:spPr bwMode="white">
        <a:xfrm>
          <a:off x="2544182" y="1250369"/>
          <a:ext cx="1374032" cy="1374032"/>
        </a:xfrm>
        <a:prstGeom prst="ellipse">
          <a:avLst/>
        </a:prstGeom>
      </dsp:spPr>
      <dsp:style>
        <a:lnRef idx="0">
          <a:schemeClr val="lt1"/>
        </a:lnRef>
        <a:fillRef idx="3">
          <a:schemeClr val="accent1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35560" tIns="35560" rIns="35560" bIns="35560" anchor="ctr"/>
        <a:lstStyle>
          <a:lvl1pPr algn="ctr">
            <a:defRPr sz="28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禁止</a:t>
          </a:r>
          <a:r>
            <a:rPr lang="zh-CN" altLang="en-US"/>
            <a:t>范围</a:t>
          </a:r>
          <a:endParaRPr lang="zh-CN" altLang="en-US"/>
        </a:p>
      </dsp:txBody>
      <dsp:txXfrm>
        <a:off x="2544182" y="1250369"/>
        <a:ext cx="1374032" cy="1374032"/>
      </dsp:txXfrm>
    </dsp:sp>
    <dsp:sp modelId="{C2E7DEFD-0505-42BF-AE13-B6483BF86572}">
      <dsp:nvSpPr>
        <dsp:cNvPr id="4" name="椭圆 3"/>
        <dsp:cNvSpPr/>
      </dsp:nvSpPr>
      <dsp:spPr bwMode="white">
        <a:xfrm>
          <a:off x="2750286" y="0"/>
          <a:ext cx="961822" cy="961822"/>
        </a:xfrm>
        <a:prstGeom prst="ellipse">
          <a:avLst/>
        </a:prstGeom>
      </dsp:spPr>
      <dsp:style>
        <a:lnRef idx="0">
          <a:schemeClr val="lt1"/>
        </a:lnRef>
        <a:fillRef idx="3">
          <a:schemeClr val="accent1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30480" tIns="30480" rIns="30480" bIns="30480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经营</a:t>
          </a:r>
          <a:endParaRPr lang="zh-CN" altLang="en-US"/>
        </a:p>
      </dsp:txBody>
      <dsp:txXfrm>
        <a:off x="2750286" y="0"/>
        <a:ext cx="961822" cy="961822"/>
      </dsp:txXfrm>
    </dsp:sp>
    <dsp:sp modelId="{44F31994-0027-4DC3-B39E-FEE01FB1A852}">
      <dsp:nvSpPr>
        <dsp:cNvPr id="6" name="椭圆 5"/>
        <dsp:cNvSpPr/>
      </dsp:nvSpPr>
      <dsp:spPr bwMode="white">
        <a:xfrm>
          <a:off x="4206760" y="1456474"/>
          <a:ext cx="961822" cy="961822"/>
        </a:xfrm>
        <a:prstGeom prst="ellipse">
          <a:avLst/>
        </a:prstGeom>
      </dsp:spPr>
      <dsp:style>
        <a:lnRef idx="0">
          <a:schemeClr val="lt1"/>
        </a:lnRef>
        <a:fillRef idx="3">
          <a:schemeClr val="accent1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30480" tIns="30480" rIns="30480" bIns="30480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储存</a:t>
          </a:r>
          <a:endParaRPr lang="zh-CN" altLang="en-US"/>
        </a:p>
      </dsp:txBody>
      <dsp:txXfrm>
        <a:off x="4206760" y="1456474"/>
        <a:ext cx="961822" cy="961822"/>
      </dsp:txXfrm>
    </dsp:sp>
    <dsp:sp modelId="{0DA4B7DF-BD6B-46E8-940A-69050C019BB3}">
      <dsp:nvSpPr>
        <dsp:cNvPr id="8" name="椭圆 7"/>
        <dsp:cNvSpPr/>
      </dsp:nvSpPr>
      <dsp:spPr bwMode="white">
        <a:xfrm>
          <a:off x="2750286" y="2912948"/>
          <a:ext cx="961822" cy="961822"/>
        </a:xfrm>
        <a:prstGeom prst="ellipse">
          <a:avLst/>
        </a:prstGeom>
      </dsp:spPr>
      <dsp:style>
        <a:lnRef idx="0">
          <a:schemeClr val="lt1"/>
        </a:lnRef>
        <a:fillRef idx="3">
          <a:schemeClr val="accent1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30480" tIns="30480" rIns="30480" bIns="30480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使用</a:t>
          </a:r>
          <a:endParaRPr lang="zh-CN" altLang="en-US"/>
        </a:p>
      </dsp:txBody>
      <dsp:txXfrm>
        <a:off x="2750286" y="2912948"/>
        <a:ext cx="961822" cy="961822"/>
      </dsp:txXfrm>
    </dsp:sp>
    <dsp:sp modelId="{F539A410-44AA-4A02-9F1B-997DD2B71E87}">
      <dsp:nvSpPr>
        <dsp:cNvPr id="10" name="椭圆 9"/>
        <dsp:cNvSpPr/>
      </dsp:nvSpPr>
      <dsp:spPr bwMode="white">
        <a:xfrm>
          <a:off x="1293812" y="1456474"/>
          <a:ext cx="961822" cy="961822"/>
        </a:xfrm>
        <a:prstGeom prst="ellipse">
          <a:avLst/>
        </a:prstGeom>
      </dsp:spPr>
      <dsp:style>
        <a:lnRef idx="0">
          <a:schemeClr val="lt1"/>
        </a:lnRef>
        <a:fillRef idx="3">
          <a:schemeClr val="accent1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30480" tIns="30480" rIns="30480" bIns="30480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生产</a:t>
          </a:r>
          <a:endParaRPr lang="zh-CN" altLang="en-US"/>
        </a:p>
      </dsp:txBody>
      <dsp:txXfrm>
        <a:off x="1293812" y="1456474"/>
        <a:ext cx="961822" cy="9618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true"/>
        </dgm:pt>
        <dgm:pt modelId="11">
          <dgm:prSet phldr="true"/>
        </dgm:pt>
        <dgm:pt modelId="12">
          <dgm:prSet phldr="true"/>
        </dgm:pt>
        <dgm:pt modelId="13">
          <dgm:prSet phldr="true"/>
        </dgm:pt>
        <dgm:pt modelId="14">
          <dgm:prSet phldr="true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true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true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true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true"/>
          </p:cNvSpPr>
          <p:nvPr>
            <p:ph type="body" sz="quarter" idx="3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2" Type="http://schemas.openxmlformats.org/officeDocument/2006/relationships/tags" Target="../tags/tag32.xml"/><Relationship Id="rId11" Type="http://schemas.openxmlformats.org/officeDocument/2006/relationships/tags" Target="../tags/tag31.xml"/><Relationship Id="rId10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6" Type="http://schemas.openxmlformats.org/officeDocument/2006/relationships/tags" Target="../tags/tag57.xml"/><Relationship Id="rId25" Type="http://schemas.openxmlformats.org/officeDocument/2006/relationships/tags" Target="../tags/tag56.xml"/><Relationship Id="rId24" Type="http://schemas.openxmlformats.org/officeDocument/2006/relationships/tags" Target="../tags/tag55.xml"/><Relationship Id="rId23" Type="http://schemas.openxmlformats.org/officeDocument/2006/relationships/tags" Target="../tags/tag54.xml"/><Relationship Id="rId22" Type="http://schemas.openxmlformats.org/officeDocument/2006/relationships/tags" Target="../tags/tag53.xml"/><Relationship Id="rId21" Type="http://schemas.openxmlformats.org/officeDocument/2006/relationships/tags" Target="../tags/tag52.xml"/><Relationship Id="rId20" Type="http://schemas.openxmlformats.org/officeDocument/2006/relationships/tags" Target="../tags/tag51.xml"/><Relationship Id="rId2" Type="http://schemas.openxmlformats.org/officeDocument/2006/relationships/tags" Target="../tags/tag33.xml"/><Relationship Id="rId19" Type="http://schemas.openxmlformats.org/officeDocument/2006/relationships/tags" Target="../tags/tag50.xml"/><Relationship Id="rId18" Type="http://schemas.openxmlformats.org/officeDocument/2006/relationships/tags" Target="../tags/tag49.xml"/><Relationship Id="rId17" Type="http://schemas.openxmlformats.org/officeDocument/2006/relationships/tags" Target="../tags/tag48.xml"/><Relationship Id="rId16" Type="http://schemas.openxmlformats.org/officeDocument/2006/relationships/tags" Target="../tags/tag47.xml"/><Relationship Id="rId15" Type="http://schemas.openxmlformats.org/officeDocument/2006/relationships/tags" Target="../tags/tag46.xml"/><Relationship Id="rId14" Type="http://schemas.openxmlformats.org/officeDocument/2006/relationships/tags" Target="../tags/tag45.xml"/><Relationship Id="rId13" Type="http://schemas.openxmlformats.org/officeDocument/2006/relationships/tags" Target="../tags/tag44.xml"/><Relationship Id="rId12" Type="http://schemas.openxmlformats.org/officeDocument/2006/relationships/tags" Target="../tags/tag43.xml"/><Relationship Id="rId11" Type="http://schemas.openxmlformats.org/officeDocument/2006/relationships/tags" Target="../tags/tag42.xml"/><Relationship Id="rId10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65.xml"/><Relationship Id="rId8" Type="http://schemas.openxmlformats.org/officeDocument/2006/relationships/tags" Target="../tags/tag64.xml"/><Relationship Id="rId7" Type="http://schemas.openxmlformats.org/officeDocument/2006/relationships/tags" Target="../tags/tag63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3" Type="http://schemas.openxmlformats.org/officeDocument/2006/relationships/tags" Target="../tags/tag69.xml"/><Relationship Id="rId12" Type="http://schemas.openxmlformats.org/officeDocument/2006/relationships/tags" Target="../tags/tag68.xml"/><Relationship Id="rId11" Type="http://schemas.openxmlformats.org/officeDocument/2006/relationships/tags" Target="../tags/tag67.xml"/><Relationship Id="rId10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5" Type="http://schemas.openxmlformats.org/officeDocument/2006/relationships/tags" Target="../tags/tag83.xml"/><Relationship Id="rId14" Type="http://schemas.openxmlformats.org/officeDocument/2006/relationships/tags" Target="../tags/tag82.xml"/><Relationship Id="rId13" Type="http://schemas.openxmlformats.org/officeDocument/2006/relationships/tags" Target="../tags/tag81.xml"/><Relationship Id="rId12" Type="http://schemas.openxmlformats.org/officeDocument/2006/relationships/tags" Target="../tags/tag80.xml"/><Relationship Id="rId11" Type="http://schemas.openxmlformats.org/officeDocument/2006/relationships/tags" Target="../tags/tag79.xml"/><Relationship Id="rId10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8" Type="http://schemas.openxmlformats.org/officeDocument/2006/relationships/tags" Target="../tags/tag100.xml"/><Relationship Id="rId17" Type="http://schemas.openxmlformats.org/officeDocument/2006/relationships/tags" Target="../tags/tag99.xml"/><Relationship Id="rId16" Type="http://schemas.openxmlformats.org/officeDocument/2006/relationships/tags" Target="../tags/tag98.xml"/><Relationship Id="rId15" Type="http://schemas.openxmlformats.org/officeDocument/2006/relationships/tags" Target="../tags/tag97.xml"/><Relationship Id="rId14" Type="http://schemas.openxmlformats.org/officeDocument/2006/relationships/tags" Target="../tags/tag96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tags" Target="../tags/tag93.xml"/><Relationship Id="rId10" Type="http://schemas.openxmlformats.org/officeDocument/2006/relationships/tags" Target="../tags/tag92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103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11.xml"/><Relationship Id="rId8" Type="http://schemas.openxmlformats.org/officeDocument/2006/relationships/tags" Target="../tags/tag110.xml"/><Relationship Id="rId7" Type="http://schemas.openxmlformats.org/officeDocument/2006/relationships/tags" Target="../tags/tag109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3" Type="http://schemas.openxmlformats.org/officeDocument/2006/relationships/tags" Target="../tags/tag115.xml"/><Relationship Id="rId12" Type="http://schemas.openxmlformats.org/officeDocument/2006/relationships/tags" Target="../tags/tag114.xml"/><Relationship Id="rId11" Type="http://schemas.openxmlformats.org/officeDocument/2006/relationships/tags" Target="../tags/tag113.xml"/><Relationship Id="rId10" Type="http://schemas.openxmlformats.org/officeDocument/2006/relationships/tags" Target="../tags/tag11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23.xml"/><Relationship Id="rId8" Type="http://schemas.openxmlformats.org/officeDocument/2006/relationships/tags" Target="../tags/tag122.xml"/><Relationship Id="rId7" Type="http://schemas.openxmlformats.org/officeDocument/2006/relationships/tags" Target="../tags/tag121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2" Type="http://schemas.openxmlformats.org/officeDocument/2006/relationships/tags" Target="../tags/tag126.xml"/><Relationship Id="rId11" Type="http://schemas.openxmlformats.org/officeDocument/2006/relationships/tags" Target="../tags/tag125.xml"/><Relationship Id="rId10" Type="http://schemas.openxmlformats.org/officeDocument/2006/relationships/tags" Target="../tags/tag124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34.xml"/><Relationship Id="rId8" Type="http://schemas.openxmlformats.org/officeDocument/2006/relationships/tags" Target="../tags/tag133.xml"/><Relationship Id="rId7" Type="http://schemas.openxmlformats.org/officeDocument/2006/relationships/tags" Target="../tags/tag132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4" Type="http://schemas.openxmlformats.org/officeDocument/2006/relationships/tags" Target="../tags/tag129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1" Type="http://schemas.openxmlformats.org/officeDocument/2006/relationships/tags" Target="../tags/tag136.xml"/><Relationship Id="rId10" Type="http://schemas.openxmlformats.org/officeDocument/2006/relationships/tags" Target="../tags/tag135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44.xml"/><Relationship Id="rId8" Type="http://schemas.openxmlformats.org/officeDocument/2006/relationships/tags" Target="../tags/tag143.xml"/><Relationship Id="rId7" Type="http://schemas.openxmlformats.org/officeDocument/2006/relationships/tags" Target="../tags/tag142.xml"/><Relationship Id="rId6" Type="http://schemas.openxmlformats.org/officeDocument/2006/relationships/tags" Target="../tags/tag141.xml"/><Relationship Id="rId5" Type="http://schemas.openxmlformats.org/officeDocument/2006/relationships/tags" Target="../tags/tag140.xml"/><Relationship Id="rId4" Type="http://schemas.openxmlformats.org/officeDocument/2006/relationships/tags" Target="../tags/tag139.xml"/><Relationship Id="rId3" Type="http://schemas.openxmlformats.org/officeDocument/2006/relationships/tags" Target="../tags/tag138.xml"/><Relationship Id="rId22" Type="http://schemas.openxmlformats.org/officeDocument/2006/relationships/tags" Target="../tags/tag157.xml"/><Relationship Id="rId21" Type="http://schemas.openxmlformats.org/officeDocument/2006/relationships/tags" Target="../tags/tag156.xml"/><Relationship Id="rId20" Type="http://schemas.openxmlformats.org/officeDocument/2006/relationships/tags" Target="../tags/tag155.xml"/><Relationship Id="rId2" Type="http://schemas.openxmlformats.org/officeDocument/2006/relationships/tags" Target="../tags/tag137.xml"/><Relationship Id="rId19" Type="http://schemas.openxmlformats.org/officeDocument/2006/relationships/tags" Target="../tags/tag154.xml"/><Relationship Id="rId18" Type="http://schemas.openxmlformats.org/officeDocument/2006/relationships/tags" Target="../tags/tag153.xml"/><Relationship Id="rId17" Type="http://schemas.openxmlformats.org/officeDocument/2006/relationships/tags" Target="../tags/tag152.xml"/><Relationship Id="rId16" Type="http://schemas.openxmlformats.org/officeDocument/2006/relationships/tags" Target="../tags/tag151.xml"/><Relationship Id="rId15" Type="http://schemas.openxmlformats.org/officeDocument/2006/relationships/tags" Target="../tags/tag150.xml"/><Relationship Id="rId14" Type="http://schemas.openxmlformats.org/officeDocument/2006/relationships/tags" Target="../tags/tag149.xml"/><Relationship Id="rId13" Type="http://schemas.openxmlformats.org/officeDocument/2006/relationships/tags" Target="../tags/tag148.xml"/><Relationship Id="rId12" Type="http://schemas.openxmlformats.org/officeDocument/2006/relationships/tags" Target="../tags/tag147.xml"/><Relationship Id="rId11" Type="http://schemas.openxmlformats.org/officeDocument/2006/relationships/tags" Target="../tags/tag146.xml"/><Relationship Id="rId10" Type="http://schemas.openxmlformats.org/officeDocument/2006/relationships/tags" Target="../tags/tag145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65.xml"/><Relationship Id="rId8" Type="http://schemas.openxmlformats.org/officeDocument/2006/relationships/tags" Target="../tags/tag164.xml"/><Relationship Id="rId7" Type="http://schemas.openxmlformats.org/officeDocument/2006/relationships/tags" Target="../tags/tag163.x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4" Type="http://schemas.openxmlformats.org/officeDocument/2006/relationships/tags" Target="../tags/tag160.xml"/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73.xml"/><Relationship Id="rId8" Type="http://schemas.openxmlformats.org/officeDocument/2006/relationships/tags" Target="../tags/tag172.xml"/><Relationship Id="rId7" Type="http://schemas.openxmlformats.org/officeDocument/2006/relationships/tags" Target="../tags/tag171.xml"/><Relationship Id="rId6" Type="http://schemas.openxmlformats.org/officeDocument/2006/relationships/tags" Target="../tags/tag170.xml"/><Relationship Id="rId5" Type="http://schemas.openxmlformats.org/officeDocument/2006/relationships/tags" Target="../tags/tag169.xml"/><Relationship Id="rId4" Type="http://schemas.openxmlformats.org/officeDocument/2006/relationships/tags" Target="../tags/tag168.xml"/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0" Type="http://schemas.openxmlformats.org/officeDocument/2006/relationships/tags" Target="../tags/tag174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82.xml"/><Relationship Id="rId8" Type="http://schemas.openxmlformats.org/officeDocument/2006/relationships/tags" Target="../tags/tag181.xml"/><Relationship Id="rId7" Type="http://schemas.openxmlformats.org/officeDocument/2006/relationships/tags" Target="../tags/tag180.xml"/><Relationship Id="rId6" Type="http://schemas.openxmlformats.org/officeDocument/2006/relationships/tags" Target="../tags/tag179.xml"/><Relationship Id="rId5" Type="http://schemas.openxmlformats.org/officeDocument/2006/relationships/tags" Target="../tags/tag178.xml"/><Relationship Id="rId4" Type="http://schemas.openxmlformats.org/officeDocument/2006/relationships/tags" Target="../tags/tag177.xml"/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1" Type="http://schemas.openxmlformats.org/officeDocument/2006/relationships/tags" Target="../tags/tag184.xml"/><Relationship Id="rId10" Type="http://schemas.openxmlformats.org/officeDocument/2006/relationships/tags" Target="../tags/tag183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92.xml"/><Relationship Id="rId8" Type="http://schemas.openxmlformats.org/officeDocument/2006/relationships/tags" Target="../tags/tag191.xml"/><Relationship Id="rId7" Type="http://schemas.openxmlformats.org/officeDocument/2006/relationships/tags" Target="../tags/tag190.xml"/><Relationship Id="rId6" Type="http://schemas.openxmlformats.org/officeDocument/2006/relationships/tags" Target="../tags/tag189.xml"/><Relationship Id="rId5" Type="http://schemas.openxmlformats.org/officeDocument/2006/relationships/tags" Target="../tags/tag188.xml"/><Relationship Id="rId4" Type="http://schemas.openxmlformats.org/officeDocument/2006/relationships/tags" Target="../tags/tag187.xml"/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1" Type="http://schemas.openxmlformats.org/officeDocument/2006/relationships/tags" Target="../tags/tag194.xml"/><Relationship Id="rId10" Type="http://schemas.openxmlformats.org/officeDocument/2006/relationships/tags" Target="../tags/tag193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202.xml"/><Relationship Id="rId8" Type="http://schemas.openxmlformats.org/officeDocument/2006/relationships/tags" Target="../tags/tag201.xml"/><Relationship Id="rId7" Type="http://schemas.openxmlformats.org/officeDocument/2006/relationships/tags" Target="../tags/tag200.xml"/><Relationship Id="rId6" Type="http://schemas.openxmlformats.org/officeDocument/2006/relationships/tags" Target="../tags/tag199.xml"/><Relationship Id="rId5" Type="http://schemas.openxmlformats.org/officeDocument/2006/relationships/tags" Target="../tags/tag198.xml"/><Relationship Id="rId4" Type="http://schemas.openxmlformats.org/officeDocument/2006/relationships/tags" Target="../tags/tag197.xml"/><Relationship Id="rId3" Type="http://schemas.openxmlformats.org/officeDocument/2006/relationships/tags" Target="../tags/tag196.xml"/><Relationship Id="rId2" Type="http://schemas.openxmlformats.org/officeDocument/2006/relationships/tags" Target="../tags/tag195.xml"/><Relationship Id="rId12" Type="http://schemas.openxmlformats.org/officeDocument/2006/relationships/tags" Target="../tags/tag205.xml"/><Relationship Id="rId11" Type="http://schemas.openxmlformats.org/officeDocument/2006/relationships/tags" Target="../tags/tag204.xml"/><Relationship Id="rId10" Type="http://schemas.openxmlformats.org/officeDocument/2006/relationships/tags" Target="../tags/tag203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213.xml"/><Relationship Id="rId8" Type="http://schemas.openxmlformats.org/officeDocument/2006/relationships/tags" Target="../tags/tag212.xml"/><Relationship Id="rId7" Type="http://schemas.openxmlformats.org/officeDocument/2006/relationships/tags" Target="../tags/tag211.xml"/><Relationship Id="rId6" Type="http://schemas.openxmlformats.org/officeDocument/2006/relationships/tags" Target="../tags/tag210.xml"/><Relationship Id="rId5" Type="http://schemas.openxmlformats.org/officeDocument/2006/relationships/tags" Target="../tags/tag209.xml"/><Relationship Id="rId4" Type="http://schemas.openxmlformats.org/officeDocument/2006/relationships/tags" Target="../tags/tag208.xml"/><Relationship Id="rId3" Type="http://schemas.openxmlformats.org/officeDocument/2006/relationships/tags" Target="../tags/tag207.xml"/><Relationship Id="rId2" Type="http://schemas.openxmlformats.org/officeDocument/2006/relationships/tags" Target="../tags/tag206.xml"/><Relationship Id="rId14" Type="http://schemas.openxmlformats.org/officeDocument/2006/relationships/tags" Target="../tags/tag218.xml"/><Relationship Id="rId13" Type="http://schemas.openxmlformats.org/officeDocument/2006/relationships/tags" Target="../tags/tag217.xml"/><Relationship Id="rId12" Type="http://schemas.openxmlformats.org/officeDocument/2006/relationships/tags" Target="../tags/tag216.xml"/><Relationship Id="rId11" Type="http://schemas.openxmlformats.org/officeDocument/2006/relationships/tags" Target="../tags/tag215.xml"/><Relationship Id="rId10" Type="http://schemas.openxmlformats.org/officeDocument/2006/relationships/tags" Target="../tags/tag214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226.xml"/><Relationship Id="rId8" Type="http://schemas.openxmlformats.org/officeDocument/2006/relationships/tags" Target="../tags/tag225.xml"/><Relationship Id="rId7" Type="http://schemas.openxmlformats.org/officeDocument/2006/relationships/tags" Target="../tags/tag224.xml"/><Relationship Id="rId6" Type="http://schemas.openxmlformats.org/officeDocument/2006/relationships/tags" Target="../tags/tag223.xml"/><Relationship Id="rId5" Type="http://schemas.openxmlformats.org/officeDocument/2006/relationships/tags" Target="../tags/tag222.xml"/><Relationship Id="rId4" Type="http://schemas.openxmlformats.org/officeDocument/2006/relationships/tags" Target="../tags/tag221.xml"/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4" Type="http://schemas.openxmlformats.org/officeDocument/2006/relationships/tags" Target="../tags/tag231.xml"/><Relationship Id="rId13" Type="http://schemas.openxmlformats.org/officeDocument/2006/relationships/tags" Target="../tags/tag230.xml"/><Relationship Id="rId12" Type="http://schemas.openxmlformats.org/officeDocument/2006/relationships/tags" Target="../tags/tag229.xml"/><Relationship Id="rId11" Type="http://schemas.openxmlformats.org/officeDocument/2006/relationships/tags" Target="../tags/tag228.xml"/><Relationship Id="rId10" Type="http://schemas.openxmlformats.org/officeDocument/2006/relationships/tags" Target="../tags/tag227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true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true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true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903605" y="1498600"/>
            <a:ext cx="10297160" cy="374332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减号 5"/>
          <p:cNvSpPr/>
          <p:nvPr>
            <p:custDataLst>
              <p:tags r:id="rId3"/>
            </p:custDataLst>
          </p:nvPr>
        </p:nvSpPr>
        <p:spPr>
          <a:xfrm>
            <a:off x="238125" y="1171575"/>
            <a:ext cx="4324350" cy="552450"/>
          </a:xfrm>
          <a:prstGeom prst="mathMinu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减号 7"/>
          <p:cNvSpPr/>
          <p:nvPr>
            <p:custDataLst>
              <p:tags r:id="rId4"/>
            </p:custDataLst>
          </p:nvPr>
        </p:nvSpPr>
        <p:spPr>
          <a:xfrm rot="5400000">
            <a:off x="-1823085" y="3077845"/>
            <a:ext cx="5358765" cy="552450"/>
          </a:xfrm>
          <a:prstGeom prst="mathMinu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减号 9"/>
          <p:cNvSpPr/>
          <p:nvPr>
            <p:custDataLst>
              <p:tags r:id="rId5"/>
            </p:custDataLst>
          </p:nvPr>
        </p:nvSpPr>
        <p:spPr>
          <a:xfrm>
            <a:off x="-34925" y="5013325"/>
            <a:ext cx="6248400" cy="552450"/>
          </a:xfrm>
          <a:prstGeom prst="mathMinu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任意多边形 18"/>
          <p:cNvSpPr/>
          <p:nvPr>
            <p:custDataLst>
              <p:tags r:id="rId6"/>
            </p:custDataLst>
          </p:nvPr>
        </p:nvSpPr>
        <p:spPr>
          <a:xfrm rot="720000">
            <a:off x="-52030" y="5929375"/>
            <a:ext cx="1380820" cy="1076856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175" h="1696">
                <a:moveTo>
                  <a:pt x="860" y="0"/>
                </a:moveTo>
                <a:lnTo>
                  <a:pt x="2175" y="1273"/>
                </a:lnTo>
                <a:lnTo>
                  <a:pt x="183" y="1696"/>
                </a:lnTo>
                <a:lnTo>
                  <a:pt x="0" y="833"/>
                </a:lnTo>
                <a:lnTo>
                  <a:pt x="860" y="0"/>
                </a:lnTo>
                <a:close/>
              </a:path>
            </a:pathLst>
          </a:custGeom>
          <a:pattFill prst="dkHorz">
            <a:fgClr>
              <a:schemeClr val="accent1"/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任意多边形 19"/>
          <p:cNvSpPr/>
          <p:nvPr>
            <p:custDataLst>
              <p:tags r:id="rId7"/>
            </p:custDataLst>
          </p:nvPr>
        </p:nvSpPr>
        <p:spPr>
          <a:xfrm rot="720000">
            <a:off x="1015867" y="5803918"/>
            <a:ext cx="1179830" cy="1082562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858" h="1705">
                <a:moveTo>
                  <a:pt x="929" y="0"/>
                </a:moveTo>
                <a:lnTo>
                  <a:pt x="1858" y="900"/>
                </a:lnTo>
                <a:lnTo>
                  <a:pt x="1081" y="1652"/>
                </a:lnTo>
                <a:lnTo>
                  <a:pt x="832" y="1705"/>
                </a:lnTo>
                <a:lnTo>
                  <a:pt x="0" y="900"/>
                </a:lnTo>
                <a:lnTo>
                  <a:pt x="92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菱形 21"/>
          <p:cNvSpPr/>
          <p:nvPr>
            <p:custDataLst>
              <p:tags r:id="rId8"/>
            </p:custDataLst>
          </p:nvPr>
        </p:nvSpPr>
        <p:spPr>
          <a:xfrm rot="720000">
            <a:off x="670560" y="5625465"/>
            <a:ext cx="642620" cy="624205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任意多边形 21"/>
          <p:cNvSpPr/>
          <p:nvPr>
            <p:custDataLst>
              <p:tags r:id="rId9"/>
            </p:custDataLst>
          </p:nvPr>
        </p:nvSpPr>
        <p:spPr>
          <a:xfrm rot="720000">
            <a:off x="1981774" y="6640392"/>
            <a:ext cx="487519" cy="288587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68" h="454">
                <a:moveTo>
                  <a:pt x="468" y="0"/>
                </a:moveTo>
                <a:lnTo>
                  <a:pt x="768" y="291"/>
                </a:lnTo>
                <a:lnTo>
                  <a:pt x="0" y="454"/>
                </a:lnTo>
                <a:lnTo>
                  <a:pt x="46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任意多边形 22"/>
          <p:cNvSpPr/>
          <p:nvPr>
            <p:custDataLst>
              <p:tags r:id="rId10"/>
            </p:custDataLst>
          </p:nvPr>
        </p:nvSpPr>
        <p:spPr>
          <a:xfrm rot="720000">
            <a:off x="2170405" y="5803796"/>
            <a:ext cx="1179830" cy="1093740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858" h="1722">
                <a:moveTo>
                  <a:pt x="929" y="0"/>
                </a:moveTo>
                <a:lnTo>
                  <a:pt x="1858" y="900"/>
                </a:lnTo>
                <a:lnTo>
                  <a:pt x="1053" y="1679"/>
                </a:lnTo>
                <a:lnTo>
                  <a:pt x="850" y="1722"/>
                </a:lnTo>
                <a:lnTo>
                  <a:pt x="0" y="900"/>
                </a:lnTo>
                <a:lnTo>
                  <a:pt x="929" y="0"/>
                </a:lnTo>
                <a:close/>
              </a:path>
            </a:pathLst>
          </a:custGeom>
          <a:pattFill prst="ltHorz">
            <a:fgClr>
              <a:schemeClr val="accent1"/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任意多边形 24"/>
          <p:cNvSpPr/>
          <p:nvPr>
            <p:custDataLst>
              <p:tags r:id="rId11"/>
            </p:custDataLst>
          </p:nvPr>
        </p:nvSpPr>
        <p:spPr>
          <a:xfrm rot="720000">
            <a:off x="-54584" y="5365642"/>
            <a:ext cx="576466" cy="624205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08" h="983">
                <a:moveTo>
                  <a:pt x="402" y="0"/>
                </a:moveTo>
                <a:lnTo>
                  <a:pt x="908" y="492"/>
                </a:lnTo>
                <a:lnTo>
                  <a:pt x="402" y="983"/>
                </a:lnTo>
                <a:lnTo>
                  <a:pt x="54" y="645"/>
                </a:lnTo>
                <a:lnTo>
                  <a:pt x="0" y="390"/>
                </a:lnTo>
                <a:lnTo>
                  <a:pt x="4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5"/>
          <p:cNvSpPr/>
          <p:nvPr>
            <p:custDataLst>
              <p:tags r:id="rId12"/>
            </p:custDataLst>
          </p:nvPr>
        </p:nvSpPr>
        <p:spPr>
          <a:xfrm rot="720000">
            <a:off x="-123894" y="-20008"/>
            <a:ext cx="816288" cy="962944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85" h="1516">
                <a:moveTo>
                  <a:pt x="715" y="0"/>
                </a:moveTo>
                <a:lnTo>
                  <a:pt x="1285" y="553"/>
                </a:lnTo>
                <a:lnTo>
                  <a:pt x="290" y="1516"/>
                </a:lnTo>
                <a:lnTo>
                  <a:pt x="0" y="152"/>
                </a:lnTo>
                <a:lnTo>
                  <a:pt x="715" y="0"/>
                </a:lnTo>
                <a:close/>
              </a:path>
            </a:pathLst>
          </a:custGeom>
          <a:pattFill prst="ltHorz">
            <a:fgClr>
              <a:schemeClr val="accent1"/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任意多边形 26"/>
          <p:cNvSpPr/>
          <p:nvPr>
            <p:custDataLst>
              <p:tags r:id="rId13"/>
            </p:custDataLst>
          </p:nvPr>
        </p:nvSpPr>
        <p:spPr>
          <a:xfrm rot="720000">
            <a:off x="634767" y="-67693"/>
            <a:ext cx="623042" cy="405155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81" h="638">
                <a:moveTo>
                  <a:pt x="830" y="0"/>
                </a:moveTo>
                <a:lnTo>
                  <a:pt x="981" y="147"/>
                </a:lnTo>
                <a:lnTo>
                  <a:pt x="475" y="638"/>
                </a:lnTo>
                <a:lnTo>
                  <a:pt x="0" y="176"/>
                </a:lnTo>
                <a:lnTo>
                  <a:pt x="8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任意多边形 27"/>
          <p:cNvSpPr/>
          <p:nvPr>
            <p:custDataLst>
              <p:tags r:id="rId14"/>
            </p:custDataLst>
          </p:nvPr>
        </p:nvSpPr>
        <p:spPr>
          <a:xfrm rot="720000">
            <a:off x="-54584" y="820947"/>
            <a:ext cx="576466" cy="624205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08" h="983">
                <a:moveTo>
                  <a:pt x="402" y="0"/>
                </a:moveTo>
                <a:lnTo>
                  <a:pt x="908" y="492"/>
                </a:lnTo>
                <a:lnTo>
                  <a:pt x="402" y="983"/>
                </a:lnTo>
                <a:lnTo>
                  <a:pt x="54" y="645"/>
                </a:lnTo>
                <a:lnTo>
                  <a:pt x="0" y="390"/>
                </a:lnTo>
                <a:lnTo>
                  <a:pt x="4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任意多边形 28"/>
          <p:cNvSpPr/>
          <p:nvPr>
            <p:custDataLst>
              <p:tags r:id="rId15"/>
            </p:custDataLst>
          </p:nvPr>
        </p:nvSpPr>
        <p:spPr>
          <a:xfrm rot="720000">
            <a:off x="1918102" y="-67693"/>
            <a:ext cx="623042" cy="405155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81" h="638">
                <a:moveTo>
                  <a:pt x="830" y="0"/>
                </a:moveTo>
                <a:lnTo>
                  <a:pt x="981" y="147"/>
                </a:lnTo>
                <a:lnTo>
                  <a:pt x="475" y="638"/>
                </a:lnTo>
                <a:lnTo>
                  <a:pt x="0" y="176"/>
                </a:lnTo>
                <a:lnTo>
                  <a:pt x="8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任意多边形 29"/>
          <p:cNvSpPr/>
          <p:nvPr>
            <p:custDataLst>
              <p:tags r:id="rId16"/>
            </p:custDataLst>
          </p:nvPr>
        </p:nvSpPr>
        <p:spPr>
          <a:xfrm rot="720000">
            <a:off x="1124011" y="-34509"/>
            <a:ext cx="944245" cy="884447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87" h="1393">
                <a:moveTo>
                  <a:pt x="792" y="0"/>
                </a:moveTo>
                <a:lnTo>
                  <a:pt x="1487" y="673"/>
                </a:lnTo>
                <a:lnTo>
                  <a:pt x="744" y="1393"/>
                </a:lnTo>
                <a:lnTo>
                  <a:pt x="0" y="673"/>
                </a:lnTo>
                <a:lnTo>
                  <a:pt x="667" y="27"/>
                </a:lnTo>
                <a:lnTo>
                  <a:pt x="792" y="0"/>
                </a:lnTo>
                <a:close/>
              </a:path>
            </a:pathLst>
          </a:custGeom>
          <a:pattFill prst="ltHorz">
            <a:fgClr>
              <a:schemeClr val="accent1"/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菱形 39"/>
          <p:cNvSpPr/>
          <p:nvPr>
            <p:custDataLst>
              <p:tags r:id="rId17"/>
            </p:custDataLst>
          </p:nvPr>
        </p:nvSpPr>
        <p:spPr>
          <a:xfrm rot="600000">
            <a:off x="1780540" y="553085"/>
            <a:ext cx="478155" cy="462915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true"/>
          </p:cNvSpPr>
          <p:nvPr>
            <p:ph type="ctrTitle" hasCustomPrompt="true"/>
            <p:custDataLst>
              <p:tags r:id="rId18"/>
            </p:custDataLst>
          </p:nvPr>
        </p:nvSpPr>
        <p:spPr>
          <a:xfrm>
            <a:off x="1348672" y="2147758"/>
            <a:ext cx="5784850" cy="1864557"/>
          </a:xfrm>
        </p:spPr>
        <p:txBody>
          <a:bodyPr wrap="square" lIns="91440" tIns="45720" rIns="91440" bIns="0" anchor="b" anchorCtr="false">
            <a:normAutofit/>
          </a:bodyPr>
          <a:lstStyle>
            <a:lvl1pPr algn="ctr">
              <a:defRPr sz="5400" b="0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true"/>
          </p:cNvSpPr>
          <p:nvPr>
            <p:ph type="subTitle" idx="1" hasCustomPrompt="true"/>
            <p:custDataLst>
              <p:tags r:id="rId19"/>
            </p:custDataLst>
          </p:nvPr>
        </p:nvSpPr>
        <p:spPr>
          <a:xfrm>
            <a:off x="1348037" y="4061385"/>
            <a:ext cx="5784850" cy="591615"/>
          </a:xfrm>
        </p:spPr>
        <p:txBody>
          <a:bodyPr wrap="square" lIns="91440" tIns="45720" rIns="91440" bIns="45720" anchor="ctr" anchorCtr="false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6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true"/>
          </p:cNvSpPr>
          <p:nvPr>
            <p:ph type="dt" sz="half" idx="10"/>
            <p:custDataLst>
              <p:tags r:id="rId2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true"/>
          </p:cNvSpPr>
          <p:nvPr>
            <p:ph type="ftr" sz="quarter" idx="11"/>
            <p:custDataLst>
              <p:tags r:id="rId2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true"/>
          </p:cNvSpPr>
          <p:nvPr>
            <p:ph type="sldNum" sz="quarter" idx="12"/>
            <p:custDataLst>
              <p:tags r:id="rId2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98425" y="71120"/>
            <a:ext cx="11921490" cy="6666863"/>
            <a:chOff x="98425" y="71120"/>
            <a:chExt cx="11921490" cy="6666863"/>
          </a:xfrm>
        </p:grpSpPr>
        <p:grpSp>
          <p:nvGrpSpPr>
            <p:cNvPr id="8" name="组合 7"/>
            <p:cNvGrpSpPr/>
            <p:nvPr userDrawn="true"/>
          </p:nvGrpSpPr>
          <p:grpSpPr>
            <a:xfrm>
              <a:off x="11285220" y="6017894"/>
              <a:ext cx="734695" cy="720089"/>
              <a:chOff x="11285220" y="6017894"/>
              <a:chExt cx="734695" cy="720089"/>
            </a:xfrm>
          </p:grpSpPr>
          <p:sp>
            <p:nvSpPr>
              <p:cNvPr id="12" name="椭圆 11"/>
              <p:cNvSpPr/>
              <p:nvPr>
                <p:custDataLst>
                  <p:tags r:id="rId3"/>
                </p:custDataLst>
              </p:nvPr>
            </p:nvSpPr>
            <p:spPr>
              <a:xfrm>
                <a:off x="11333121" y="6101567"/>
                <a:ext cx="636404" cy="63641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" name="椭圆 12"/>
              <p:cNvSpPr/>
              <p:nvPr>
                <p:custDataLst>
                  <p:tags r:id="rId4"/>
                </p:custDataLst>
              </p:nvPr>
            </p:nvSpPr>
            <p:spPr>
              <a:xfrm>
                <a:off x="11285220" y="6017894"/>
                <a:ext cx="396275" cy="396282"/>
              </a:xfrm>
              <a:prstGeom prst="ellipse">
                <a:avLst/>
              </a:prstGeom>
              <a:pattFill prst="dkHorz">
                <a:fgClr>
                  <a:schemeClr val="accent1"/>
                </a:fgClr>
                <a:bgClr>
                  <a:schemeClr val="bg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椭圆 13"/>
              <p:cNvSpPr/>
              <p:nvPr>
                <p:custDataLst>
                  <p:tags r:id="rId5"/>
                </p:custDataLst>
              </p:nvPr>
            </p:nvSpPr>
            <p:spPr>
              <a:xfrm>
                <a:off x="11835153" y="6447459"/>
                <a:ext cx="184762" cy="184766"/>
              </a:xfrm>
              <a:prstGeom prst="ellipse">
                <a:avLst/>
              </a:prstGeom>
              <a:pattFill prst="dkHorz">
                <a:fgClr>
                  <a:schemeClr val="accent1"/>
                </a:fgClr>
                <a:bgClr>
                  <a:schemeClr val="bg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组合 8"/>
            <p:cNvGrpSpPr/>
            <p:nvPr userDrawn="true"/>
          </p:nvGrpSpPr>
          <p:grpSpPr>
            <a:xfrm>
              <a:off x="98425" y="71120"/>
              <a:ext cx="878205" cy="836930"/>
              <a:chOff x="245" y="202"/>
              <a:chExt cx="1383" cy="1318"/>
            </a:xfrm>
          </p:grpSpPr>
          <p:sp>
            <p:nvSpPr>
              <p:cNvPr id="10" name="菱形 9"/>
              <p:cNvSpPr/>
              <p:nvPr>
                <p:custDataLst>
                  <p:tags r:id="rId6"/>
                </p:custDataLst>
              </p:nvPr>
            </p:nvSpPr>
            <p:spPr>
              <a:xfrm rot="2760000">
                <a:off x="228" y="219"/>
                <a:ext cx="1095" cy="1061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" name="菱形 10"/>
              <p:cNvSpPr/>
              <p:nvPr>
                <p:custDataLst>
                  <p:tags r:id="rId7"/>
                </p:custDataLst>
              </p:nvPr>
            </p:nvSpPr>
            <p:spPr>
              <a:xfrm rot="2760000">
                <a:off x="550" y="442"/>
                <a:ext cx="1095" cy="1061"/>
              </a:xfrm>
              <a:prstGeom prst="diamond">
                <a:avLst/>
              </a:prstGeom>
              <a:pattFill prst="ltHorz">
                <a:fgClr>
                  <a:schemeClr val="accent1"/>
                </a:fgClr>
                <a:bgClr>
                  <a:schemeClr val="bg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" name="标题 1"/>
          <p:cNvSpPr>
            <a:spLocks noGrp="true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false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true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>
            <p:custDataLst>
              <p:tags r:id="rId2"/>
            </p:custDataLst>
          </p:nvPr>
        </p:nvGrpSpPr>
        <p:grpSpPr>
          <a:xfrm>
            <a:off x="-110173" y="4802188"/>
            <a:ext cx="12394883" cy="2278697"/>
            <a:chOff x="-110173" y="4802188"/>
            <a:chExt cx="12394883" cy="2278697"/>
          </a:xfrm>
        </p:grpSpPr>
        <p:sp>
          <p:nvSpPr>
            <p:cNvPr id="16" name="菱形 15"/>
            <p:cNvSpPr/>
            <p:nvPr>
              <p:custDataLst>
                <p:tags r:id="rId3"/>
              </p:custDataLst>
            </p:nvPr>
          </p:nvSpPr>
          <p:spPr>
            <a:xfrm rot="6120000" flipH="true">
              <a:off x="2371090" y="4817110"/>
              <a:ext cx="941070" cy="911225"/>
            </a:xfrm>
            <a:prstGeom prst="diamond">
              <a:avLst/>
            </a:prstGeom>
            <a:pattFill prst="lt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菱形 23"/>
            <p:cNvSpPr/>
            <p:nvPr>
              <p:custDataLst>
                <p:tags r:id="rId4"/>
              </p:custDataLst>
            </p:nvPr>
          </p:nvSpPr>
          <p:spPr>
            <a:xfrm rot="16920000">
              <a:off x="8746490" y="4848860"/>
              <a:ext cx="941070" cy="911225"/>
            </a:xfrm>
            <a:prstGeom prst="diamond">
              <a:avLst/>
            </a:prstGeom>
            <a:pattFill prst="lt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任意多边形 18"/>
            <p:cNvSpPr/>
            <p:nvPr>
              <p:custDataLst>
                <p:tags r:id="rId5"/>
              </p:custDataLst>
            </p:nvPr>
          </p:nvSpPr>
          <p:spPr>
            <a:xfrm rot="6120000">
              <a:off x="-127000" y="5487035"/>
              <a:ext cx="1506220" cy="1472565"/>
            </a:xfrm>
            <a:custGeom>
              <a:avLst/>
              <a:gdLst>
                <a:gd name="ir" fmla="*/ w 3 4"/>
                <a:gd name="ib" fmla="*/ h 3 4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372" h="2319">
                  <a:moveTo>
                    <a:pt x="1967" y="0"/>
                  </a:moveTo>
                  <a:lnTo>
                    <a:pt x="2372" y="1906"/>
                  </a:lnTo>
                  <a:lnTo>
                    <a:pt x="428" y="2319"/>
                  </a:lnTo>
                  <a:lnTo>
                    <a:pt x="0" y="1905"/>
                  </a:lnTo>
                  <a:lnTo>
                    <a:pt x="1967" y="0"/>
                  </a:lnTo>
                  <a:close/>
                </a:path>
              </a:pathLst>
            </a:custGeom>
            <a:pattFill prst="dk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菱形 8"/>
            <p:cNvSpPr/>
            <p:nvPr>
              <p:custDataLst>
                <p:tags r:id="rId6"/>
              </p:custDataLst>
            </p:nvPr>
          </p:nvSpPr>
          <p:spPr>
            <a:xfrm rot="6120000">
              <a:off x="840105" y="5611495"/>
              <a:ext cx="1176020" cy="1138555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菱形 9"/>
            <p:cNvSpPr/>
            <p:nvPr>
              <p:custDataLst>
                <p:tags r:id="rId7"/>
              </p:custDataLst>
            </p:nvPr>
          </p:nvSpPr>
          <p:spPr>
            <a:xfrm rot="6120000">
              <a:off x="2016125" y="5396230"/>
              <a:ext cx="640715" cy="6223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任意多边形 22"/>
            <p:cNvSpPr/>
            <p:nvPr>
              <p:custDataLst>
                <p:tags r:id="rId8"/>
              </p:custDataLst>
            </p:nvPr>
          </p:nvSpPr>
          <p:spPr>
            <a:xfrm rot="6120000">
              <a:off x="2113915" y="5782945"/>
              <a:ext cx="1081405" cy="1138555"/>
            </a:xfrm>
            <a:custGeom>
              <a:avLst/>
              <a:gdLst>
                <a:gd name="ir" fmla="*/ w 3 4"/>
                <a:gd name="ib" fmla="*/ h 3 4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03" h="1793">
                  <a:moveTo>
                    <a:pt x="926" y="0"/>
                  </a:moveTo>
                  <a:lnTo>
                    <a:pt x="1625" y="677"/>
                  </a:lnTo>
                  <a:lnTo>
                    <a:pt x="1703" y="1041"/>
                  </a:lnTo>
                  <a:lnTo>
                    <a:pt x="926" y="1793"/>
                  </a:lnTo>
                  <a:lnTo>
                    <a:pt x="0" y="897"/>
                  </a:lnTo>
                  <a:lnTo>
                    <a:pt x="926" y="0"/>
                  </a:lnTo>
                  <a:close/>
                </a:path>
              </a:pathLst>
            </a:custGeom>
            <a:pattFill prst="lt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任意多边形 24"/>
            <p:cNvSpPr/>
            <p:nvPr>
              <p:custDataLst>
                <p:tags r:id="rId9"/>
              </p:custDataLst>
            </p:nvPr>
          </p:nvSpPr>
          <p:spPr>
            <a:xfrm rot="6120000">
              <a:off x="1787525" y="6565265"/>
              <a:ext cx="262890" cy="423545"/>
            </a:xfrm>
            <a:custGeom>
              <a:avLst/>
              <a:gdLst>
                <a:gd name="ir" fmla="*/ w 3 4"/>
                <a:gd name="ib" fmla="*/ h 3 4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14" h="667">
                  <a:moveTo>
                    <a:pt x="272" y="0"/>
                  </a:moveTo>
                  <a:lnTo>
                    <a:pt x="414" y="667"/>
                  </a:lnTo>
                  <a:lnTo>
                    <a:pt x="0" y="26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任意多边形 25"/>
            <p:cNvSpPr/>
            <p:nvPr>
              <p:custDataLst>
                <p:tags r:id="rId10"/>
              </p:custDataLst>
            </p:nvPr>
          </p:nvSpPr>
          <p:spPr>
            <a:xfrm rot="6120000" flipH="true">
              <a:off x="3404235" y="5318125"/>
              <a:ext cx="1413510" cy="1846580"/>
            </a:xfrm>
            <a:custGeom>
              <a:avLst/>
              <a:gdLst>
                <a:gd name="ir" fmla="*/ w 3 4"/>
                <a:gd name="ib" fmla="*/ h 3 4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226" h="2908">
                  <a:moveTo>
                    <a:pt x="724" y="0"/>
                  </a:moveTo>
                  <a:lnTo>
                    <a:pt x="2226" y="1454"/>
                  </a:lnTo>
                  <a:lnTo>
                    <a:pt x="724" y="2908"/>
                  </a:lnTo>
                  <a:lnTo>
                    <a:pt x="0" y="2207"/>
                  </a:lnTo>
                  <a:lnTo>
                    <a:pt x="403" y="311"/>
                  </a:lnTo>
                  <a:lnTo>
                    <a:pt x="724" y="0"/>
                  </a:lnTo>
                  <a:close/>
                </a:path>
              </a:pathLst>
            </a:custGeom>
            <a:pattFill prst="lt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任意多边形 26"/>
            <p:cNvSpPr/>
            <p:nvPr>
              <p:custDataLst>
                <p:tags r:id="rId11"/>
              </p:custDataLst>
            </p:nvPr>
          </p:nvSpPr>
          <p:spPr>
            <a:xfrm rot="6120000" flipH="true">
              <a:off x="3040380" y="6565265"/>
              <a:ext cx="262890" cy="423545"/>
            </a:xfrm>
            <a:custGeom>
              <a:avLst/>
              <a:gdLst>
                <a:gd name="ir" fmla="*/ w 3 4"/>
                <a:gd name="ib" fmla="*/ h 3 4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14" h="667">
                  <a:moveTo>
                    <a:pt x="142" y="0"/>
                  </a:moveTo>
                  <a:lnTo>
                    <a:pt x="414" y="265"/>
                  </a:lnTo>
                  <a:lnTo>
                    <a:pt x="0" y="66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菱形 14"/>
            <p:cNvSpPr/>
            <p:nvPr>
              <p:custDataLst>
                <p:tags r:id="rId12"/>
              </p:custDataLst>
            </p:nvPr>
          </p:nvSpPr>
          <p:spPr>
            <a:xfrm rot="6120000" flipH="true">
              <a:off x="2854960" y="5539105"/>
              <a:ext cx="640715" cy="6223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菱形 16"/>
            <p:cNvSpPr/>
            <p:nvPr>
              <p:custDataLst>
                <p:tags r:id="rId13"/>
              </p:custDataLst>
            </p:nvPr>
          </p:nvSpPr>
          <p:spPr>
            <a:xfrm rot="6120000">
              <a:off x="860425" y="5138420"/>
              <a:ext cx="640715" cy="622300"/>
            </a:xfrm>
            <a:prstGeom prst="diamond">
              <a:avLst/>
            </a:prstGeom>
            <a:pattFill prst="dk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任意多边形 2"/>
            <p:cNvSpPr/>
            <p:nvPr>
              <p:custDataLst>
                <p:tags r:id="rId14"/>
              </p:custDataLst>
            </p:nvPr>
          </p:nvSpPr>
          <p:spPr>
            <a:xfrm rot="16920000" flipH="true">
              <a:off x="10833735" y="5586095"/>
              <a:ext cx="1362710" cy="1539240"/>
            </a:xfrm>
            <a:custGeom>
              <a:avLst/>
              <a:gdLst>
                <a:gd name="ir" fmla="*/ w 3 4"/>
                <a:gd name="ib" fmla="*/ h 3 4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146" h="2424">
                  <a:moveTo>
                    <a:pt x="2146" y="0"/>
                  </a:moveTo>
                  <a:lnTo>
                    <a:pt x="1630" y="2424"/>
                  </a:lnTo>
                  <a:lnTo>
                    <a:pt x="0" y="2077"/>
                  </a:lnTo>
                  <a:lnTo>
                    <a:pt x="2146" y="0"/>
                  </a:lnTo>
                  <a:close/>
                </a:path>
              </a:pathLst>
            </a:custGeom>
            <a:pattFill prst="dk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菱形 18"/>
            <p:cNvSpPr/>
            <p:nvPr>
              <p:custDataLst>
                <p:tags r:id="rId15"/>
              </p:custDataLst>
            </p:nvPr>
          </p:nvSpPr>
          <p:spPr>
            <a:xfrm rot="16920000" flipH="true">
              <a:off x="9947275" y="5719445"/>
              <a:ext cx="1176020" cy="1138555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菱形 19"/>
            <p:cNvSpPr/>
            <p:nvPr>
              <p:custDataLst>
                <p:tags r:id="rId16"/>
              </p:custDataLst>
            </p:nvPr>
          </p:nvSpPr>
          <p:spPr>
            <a:xfrm rot="16920000" flipH="true">
              <a:off x="9306560" y="5504180"/>
              <a:ext cx="640715" cy="6223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任意多边形 17"/>
            <p:cNvSpPr/>
            <p:nvPr>
              <p:custDataLst>
                <p:tags r:id="rId17"/>
              </p:custDataLst>
            </p:nvPr>
          </p:nvSpPr>
          <p:spPr>
            <a:xfrm rot="16920000" flipH="true">
              <a:off x="8843010" y="5846445"/>
              <a:ext cx="989965" cy="1138555"/>
            </a:xfrm>
            <a:custGeom>
              <a:avLst/>
              <a:gdLst>
                <a:gd name="ir" fmla="*/ w 3 4"/>
                <a:gd name="ib" fmla="*/ h 3 4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59" h="1793">
                  <a:moveTo>
                    <a:pt x="926" y="0"/>
                  </a:moveTo>
                  <a:lnTo>
                    <a:pt x="1559" y="613"/>
                  </a:lnTo>
                  <a:lnTo>
                    <a:pt x="1408" y="1327"/>
                  </a:lnTo>
                  <a:lnTo>
                    <a:pt x="926" y="1793"/>
                  </a:lnTo>
                  <a:lnTo>
                    <a:pt x="0" y="897"/>
                  </a:lnTo>
                  <a:lnTo>
                    <a:pt x="926" y="0"/>
                  </a:lnTo>
                  <a:close/>
                </a:path>
              </a:pathLst>
            </a:custGeom>
            <a:pattFill prst="lt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任意多边形 30"/>
            <p:cNvSpPr/>
            <p:nvPr>
              <p:custDataLst>
                <p:tags r:id="rId18"/>
              </p:custDataLst>
            </p:nvPr>
          </p:nvSpPr>
          <p:spPr>
            <a:xfrm rot="16920000">
              <a:off x="7303770" y="5404485"/>
              <a:ext cx="1370965" cy="1846580"/>
            </a:xfrm>
            <a:custGeom>
              <a:avLst/>
              <a:gdLst>
                <a:gd name="ir" fmla="*/ w 3 4"/>
                <a:gd name="ib" fmla="*/ h 3 4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159" h="2908">
                  <a:moveTo>
                    <a:pt x="657" y="0"/>
                  </a:moveTo>
                  <a:lnTo>
                    <a:pt x="2159" y="1454"/>
                  </a:lnTo>
                  <a:lnTo>
                    <a:pt x="657" y="2908"/>
                  </a:lnTo>
                  <a:lnTo>
                    <a:pt x="438" y="2695"/>
                  </a:lnTo>
                  <a:lnTo>
                    <a:pt x="0" y="636"/>
                  </a:lnTo>
                  <a:lnTo>
                    <a:pt x="657" y="0"/>
                  </a:lnTo>
                  <a:close/>
                </a:path>
              </a:pathLst>
            </a:custGeom>
            <a:pattFill prst="lt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菱形 22"/>
            <p:cNvSpPr/>
            <p:nvPr>
              <p:custDataLst>
                <p:tags r:id="rId19"/>
              </p:custDataLst>
            </p:nvPr>
          </p:nvSpPr>
          <p:spPr>
            <a:xfrm rot="16920000">
              <a:off x="8468360" y="5647055"/>
              <a:ext cx="640715" cy="6223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菱形 24"/>
            <p:cNvSpPr/>
            <p:nvPr>
              <p:custDataLst>
                <p:tags r:id="rId20"/>
              </p:custDataLst>
            </p:nvPr>
          </p:nvSpPr>
          <p:spPr>
            <a:xfrm rot="16920000" flipH="true">
              <a:off x="10729595" y="5341620"/>
              <a:ext cx="640715" cy="622300"/>
            </a:xfrm>
            <a:prstGeom prst="diamond">
              <a:avLst/>
            </a:prstGeom>
            <a:pattFill prst="dk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任意多边形 36"/>
            <p:cNvSpPr/>
            <p:nvPr>
              <p:custDataLst>
                <p:tags r:id="rId21"/>
              </p:custDataLst>
            </p:nvPr>
          </p:nvSpPr>
          <p:spPr>
            <a:xfrm rot="6120000" flipH="true">
              <a:off x="5636895" y="5788025"/>
              <a:ext cx="990600" cy="1595120"/>
            </a:xfrm>
            <a:custGeom>
              <a:avLst/>
              <a:gdLst>
                <a:gd name="ir" fmla="*/ w 3 4"/>
                <a:gd name="ib" fmla="*/ h 3 4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60" h="2512">
                  <a:moveTo>
                    <a:pt x="534" y="0"/>
                  </a:moveTo>
                  <a:lnTo>
                    <a:pt x="1560" y="997"/>
                  </a:lnTo>
                  <a:lnTo>
                    <a:pt x="0" y="2512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菱形 26"/>
            <p:cNvSpPr/>
            <p:nvPr>
              <p:custDataLst>
                <p:tags r:id="rId22"/>
              </p:custDataLst>
            </p:nvPr>
          </p:nvSpPr>
          <p:spPr>
            <a:xfrm rot="6120000">
              <a:off x="5117465" y="5289550"/>
              <a:ext cx="1176020" cy="1138555"/>
            </a:xfrm>
            <a:prstGeom prst="diamond">
              <a:avLst/>
            </a:prstGeom>
            <a:pattFill prst="lt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true"/>
          </p:cNvSpPr>
          <p:nvPr>
            <p:ph type="title" hasCustomPrompt="true"/>
            <p:custDataLst>
              <p:tags r:id="rId23"/>
            </p:custDataLst>
          </p:nvPr>
        </p:nvSpPr>
        <p:spPr>
          <a:xfrm>
            <a:off x="3166846" y="3000111"/>
            <a:ext cx="5858307" cy="1106805"/>
          </a:xfrm>
        </p:spPr>
        <p:txBody>
          <a:bodyPr wrap="square" lIns="91440" tIns="0" rIns="91440" bIns="45720" anchor="t" anchorCtr="false">
            <a:normAutofit/>
          </a:bodyPr>
          <a:lstStyle>
            <a:lvl1pPr algn="ctr">
              <a:defRPr sz="2000" b="0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  <p:custDataLst>
              <p:tags r:id="rId2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  <p:custDataLst>
              <p:tags r:id="rId2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  <p:custDataLst>
              <p:tags r:id="rId2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>
            <p:custDataLst>
              <p:tags r:id="rId2"/>
            </p:custDataLst>
          </p:nvPr>
        </p:nvGrpSpPr>
        <p:grpSpPr>
          <a:xfrm>
            <a:off x="98425" y="71120"/>
            <a:ext cx="11921490" cy="6666863"/>
            <a:chOff x="98425" y="71120"/>
            <a:chExt cx="11921490" cy="6666863"/>
          </a:xfrm>
        </p:grpSpPr>
        <p:grpSp>
          <p:nvGrpSpPr>
            <p:cNvPr id="9" name="组合 8"/>
            <p:cNvGrpSpPr/>
            <p:nvPr userDrawn="true"/>
          </p:nvGrpSpPr>
          <p:grpSpPr>
            <a:xfrm>
              <a:off x="11285220" y="6017894"/>
              <a:ext cx="734695" cy="720089"/>
              <a:chOff x="11285220" y="6017894"/>
              <a:chExt cx="734695" cy="720089"/>
            </a:xfrm>
          </p:grpSpPr>
          <p:sp>
            <p:nvSpPr>
              <p:cNvPr id="13" name="椭圆 12"/>
              <p:cNvSpPr/>
              <p:nvPr>
                <p:custDataLst>
                  <p:tags r:id="rId3"/>
                </p:custDataLst>
              </p:nvPr>
            </p:nvSpPr>
            <p:spPr>
              <a:xfrm>
                <a:off x="11333121" y="6101567"/>
                <a:ext cx="636404" cy="63641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椭圆 13"/>
              <p:cNvSpPr/>
              <p:nvPr>
                <p:custDataLst>
                  <p:tags r:id="rId4"/>
                </p:custDataLst>
              </p:nvPr>
            </p:nvSpPr>
            <p:spPr>
              <a:xfrm>
                <a:off x="11285220" y="6017894"/>
                <a:ext cx="396275" cy="396282"/>
              </a:xfrm>
              <a:prstGeom prst="ellipse">
                <a:avLst/>
              </a:prstGeom>
              <a:pattFill prst="dkHorz">
                <a:fgClr>
                  <a:schemeClr val="accent1"/>
                </a:fgClr>
                <a:bgClr>
                  <a:schemeClr val="bg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" name="椭圆 14"/>
              <p:cNvSpPr/>
              <p:nvPr>
                <p:custDataLst>
                  <p:tags r:id="rId5"/>
                </p:custDataLst>
              </p:nvPr>
            </p:nvSpPr>
            <p:spPr>
              <a:xfrm>
                <a:off x="11835153" y="6447459"/>
                <a:ext cx="184762" cy="184766"/>
              </a:xfrm>
              <a:prstGeom prst="ellipse">
                <a:avLst/>
              </a:prstGeom>
              <a:pattFill prst="dkHorz">
                <a:fgClr>
                  <a:schemeClr val="accent1"/>
                </a:fgClr>
                <a:bgClr>
                  <a:schemeClr val="bg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" name="组合 9"/>
            <p:cNvGrpSpPr/>
            <p:nvPr userDrawn="true"/>
          </p:nvGrpSpPr>
          <p:grpSpPr>
            <a:xfrm>
              <a:off x="98425" y="71120"/>
              <a:ext cx="878205" cy="836930"/>
              <a:chOff x="245" y="202"/>
              <a:chExt cx="1383" cy="1318"/>
            </a:xfrm>
          </p:grpSpPr>
          <p:sp>
            <p:nvSpPr>
              <p:cNvPr id="11" name="菱形 10"/>
              <p:cNvSpPr/>
              <p:nvPr>
                <p:custDataLst>
                  <p:tags r:id="rId6"/>
                </p:custDataLst>
              </p:nvPr>
            </p:nvSpPr>
            <p:spPr>
              <a:xfrm rot="2760000">
                <a:off x="228" y="219"/>
                <a:ext cx="1095" cy="1061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" name="菱形 11"/>
              <p:cNvSpPr/>
              <p:nvPr>
                <p:custDataLst>
                  <p:tags r:id="rId7"/>
                </p:custDataLst>
              </p:nvPr>
            </p:nvSpPr>
            <p:spPr>
              <a:xfrm rot="2760000">
                <a:off x="550" y="442"/>
                <a:ext cx="1095" cy="1061"/>
              </a:xfrm>
              <a:prstGeom prst="diamond">
                <a:avLst/>
              </a:prstGeom>
              <a:pattFill prst="ltHorz">
                <a:fgClr>
                  <a:schemeClr val="accent1"/>
                </a:fgClr>
                <a:bgClr>
                  <a:schemeClr val="bg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" name="标题 1"/>
          <p:cNvSpPr>
            <a:spLocks noGrp="true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false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true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60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60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60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600"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98425" y="71120"/>
            <a:ext cx="11921490" cy="6666863"/>
            <a:chOff x="98425" y="71120"/>
            <a:chExt cx="11921490" cy="6666863"/>
          </a:xfrm>
        </p:grpSpPr>
        <p:grpSp>
          <p:nvGrpSpPr>
            <p:cNvPr id="11" name="组合 10"/>
            <p:cNvGrpSpPr/>
            <p:nvPr userDrawn="true"/>
          </p:nvGrpSpPr>
          <p:grpSpPr>
            <a:xfrm>
              <a:off x="11285220" y="6017894"/>
              <a:ext cx="734695" cy="720089"/>
              <a:chOff x="11285220" y="6017894"/>
              <a:chExt cx="734695" cy="720089"/>
            </a:xfrm>
          </p:grpSpPr>
          <p:sp>
            <p:nvSpPr>
              <p:cNvPr id="15" name="椭圆 14"/>
              <p:cNvSpPr/>
              <p:nvPr>
                <p:custDataLst>
                  <p:tags r:id="rId3"/>
                </p:custDataLst>
              </p:nvPr>
            </p:nvSpPr>
            <p:spPr>
              <a:xfrm>
                <a:off x="11333121" y="6101567"/>
                <a:ext cx="636404" cy="63641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" name="椭圆 15"/>
              <p:cNvSpPr/>
              <p:nvPr>
                <p:custDataLst>
                  <p:tags r:id="rId4"/>
                </p:custDataLst>
              </p:nvPr>
            </p:nvSpPr>
            <p:spPr>
              <a:xfrm>
                <a:off x="11285220" y="6017894"/>
                <a:ext cx="396275" cy="396282"/>
              </a:xfrm>
              <a:prstGeom prst="ellipse">
                <a:avLst/>
              </a:prstGeom>
              <a:pattFill prst="dkHorz">
                <a:fgClr>
                  <a:schemeClr val="accent1"/>
                </a:fgClr>
                <a:bgClr>
                  <a:schemeClr val="bg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" name="椭圆 16"/>
              <p:cNvSpPr/>
              <p:nvPr>
                <p:custDataLst>
                  <p:tags r:id="rId5"/>
                </p:custDataLst>
              </p:nvPr>
            </p:nvSpPr>
            <p:spPr>
              <a:xfrm>
                <a:off x="11835153" y="6447459"/>
                <a:ext cx="184762" cy="184766"/>
              </a:xfrm>
              <a:prstGeom prst="ellipse">
                <a:avLst/>
              </a:prstGeom>
              <a:pattFill prst="dkHorz">
                <a:fgClr>
                  <a:schemeClr val="accent1"/>
                </a:fgClr>
                <a:bgClr>
                  <a:schemeClr val="bg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" name="组合 11"/>
            <p:cNvGrpSpPr/>
            <p:nvPr userDrawn="true"/>
          </p:nvGrpSpPr>
          <p:grpSpPr>
            <a:xfrm>
              <a:off x="98425" y="71120"/>
              <a:ext cx="878205" cy="836930"/>
              <a:chOff x="245" y="202"/>
              <a:chExt cx="1383" cy="1318"/>
            </a:xfrm>
          </p:grpSpPr>
          <p:sp>
            <p:nvSpPr>
              <p:cNvPr id="13" name="菱形 12"/>
              <p:cNvSpPr/>
              <p:nvPr>
                <p:custDataLst>
                  <p:tags r:id="rId6"/>
                </p:custDataLst>
              </p:nvPr>
            </p:nvSpPr>
            <p:spPr>
              <a:xfrm rot="2760000">
                <a:off x="228" y="219"/>
                <a:ext cx="1095" cy="1061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菱形 13"/>
              <p:cNvSpPr/>
              <p:nvPr>
                <p:custDataLst>
                  <p:tags r:id="rId7"/>
                </p:custDataLst>
              </p:nvPr>
            </p:nvSpPr>
            <p:spPr>
              <a:xfrm rot="2760000">
                <a:off x="550" y="442"/>
                <a:ext cx="1095" cy="1061"/>
              </a:xfrm>
              <a:prstGeom prst="diamond">
                <a:avLst/>
              </a:prstGeom>
              <a:pattFill prst="ltHorz">
                <a:fgClr>
                  <a:schemeClr val="accent1"/>
                </a:fgClr>
                <a:bgClr>
                  <a:schemeClr val="bg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" name="标题 1"/>
          <p:cNvSpPr>
            <a:spLocks noGrp="true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false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true"/>
          </p:cNvSpPr>
          <p:nvPr>
            <p:ph type="body" idx="1" hasCustomPrompt="true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false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true"/>
          </p:cNvSpPr>
          <p:nvPr>
            <p:ph type="body" sz="quarter" idx="3" hasCustomPrompt="true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false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true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true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true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true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10"/>
          <p:cNvSpPr/>
          <p:nvPr>
            <p:custDataLst>
              <p:tags r:id="rId2"/>
            </p:custDataLst>
          </p:nvPr>
        </p:nvSpPr>
        <p:spPr>
          <a:xfrm flipH="true">
            <a:off x="-215582" y="0"/>
            <a:ext cx="7588726" cy="6861810"/>
          </a:xfrm>
          <a:custGeom>
            <a:avLst/>
            <a:gdLst>
              <a:gd name="adj" fmla="val 25000"/>
              <a:gd name="maxAdj" fmla="*/ 100000 w ss"/>
              <a:gd name="a" fmla="pin 0 adj maxAdj"/>
              <a:gd name="x1" fmla="*/ ss a 200000"/>
              <a:gd name="x2" fmla="*/ ss a 100000"/>
              <a:gd name="x6" fmla="+- r 0 x1"/>
              <a:gd name="x5" fmla="+- r 0 x2"/>
              <a:gd name="x3" fmla="*/ x5 1 2"/>
              <a:gd name="x4" fmla="+- r 0 x3"/>
              <a:gd name="il" fmla="*/ wd2 a maxAdj"/>
              <a:gd name="q1" fmla="*/ 5 a maxAdj"/>
              <a:gd name="q2" fmla="+/ 1 q1 12"/>
              <a:gd name="il-1" fmla="*/ q2 w 1"/>
              <a:gd name="it" fmla="*/ q2 h 1"/>
              <a:gd name="ir" fmla="+- r 0 il-1"/>
              <a:gd name="ib" fmla="+- b 0 it"/>
              <a:gd name="q3" fmla="*/ h hc x2"/>
              <a:gd name="y1" fmla="pin 0 q3 h"/>
              <a:gd name="y2" fmla="+- b 0 y1"/>
            </a:gdLst>
            <a:ahLst/>
            <a:cxnLst>
              <a:cxn ang="3">
                <a:pos x="hc" y="y2"/>
              </a:cxn>
              <a:cxn ang="3">
                <a:pos x="x4" y="t"/>
              </a:cxn>
              <a:cxn ang="0">
                <a:pos x="x6" y="vc"/>
              </a:cxn>
              <a:cxn ang="cd4">
                <a:pos x="x3" y="b"/>
              </a:cxn>
              <a:cxn ang="cd4">
                <a:pos x="hc" y="y1"/>
              </a:cxn>
              <a:cxn ang="cd2">
                <a:pos x="x1" y="vc"/>
              </a:cxn>
            </a:cxnLst>
            <a:rect l="l" t="t" r="r" b="b"/>
            <a:pathLst>
              <a:path w="11951" h="10806">
                <a:moveTo>
                  <a:pt x="2702" y="0"/>
                </a:moveTo>
                <a:lnTo>
                  <a:pt x="11951" y="0"/>
                </a:lnTo>
                <a:lnTo>
                  <a:pt x="11951" y="10806"/>
                </a:lnTo>
                <a:lnTo>
                  <a:pt x="0" y="10806"/>
                </a:lnTo>
                <a:lnTo>
                  <a:pt x="2702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任意多边形 18"/>
          <p:cNvSpPr/>
          <p:nvPr>
            <p:custDataLst>
              <p:tags r:id="rId3"/>
            </p:custDataLst>
          </p:nvPr>
        </p:nvSpPr>
        <p:spPr>
          <a:xfrm rot="720000">
            <a:off x="8451850" y="4382770"/>
            <a:ext cx="3952240" cy="2800350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24" h="4410">
                <a:moveTo>
                  <a:pt x="3573" y="0"/>
                </a:moveTo>
                <a:lnTo>
                  <a:pt x="6029" y="2378"/>
                </a:lnTo>
                <a:lnTo>
                  <a:pt x="6224" y="3296"/>
                </a:lnTo>
                <a:lnTo>
                  <a:pt x="983" y="4410"/>
                </a:lnTo>
                <a:lnTo>
                  <a:pt x="0" y="3459"/>
                </a:lnTo>
                <a:lnTo>
                  <a:pt x="3573" y="0"/>
                </a:lnTo>
                <a:close/>
              </a:path>
            </a:pathLst>
          </a:custGeom>
          <a:pattFill prst="dkHorz">
            <a:fgClr>
              <a:schemeClr val="accent1"/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菱形 9"/>
          <p:cNvSpPr/>
          <p:nvPr>
            <p:custDataLst>
              <p:tags r:id="rId4"/>
            </p:custDataLst>
          </p:nvPr>
        </p:nvSpPr>
        <p:spPr>
          <a:xfrm rot="720000">
            <a:off x="8595995" y="3960495"/>
            <a:ext cx="1535430" cy="1486535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菱形 10"/>
          <p:cNvSpPr/>
          <p:nvPr>
            <p:custDataLst>
              <p:tags r:id="rId5"/>
            </p:custDataLst>
          </p:nvPr>
        </p:nvSpPr>
        <p:spPr>
          <a:xfrm rot="720000">
            <a:off x="8327390" y="3111500"/>
            <a:ext cx="836295" cy="812165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菱形 11"/>
          <p:cNvSpPr/>
          <p:nvPr>
            <p:custDataLst>
              <p:tags r:id="rId6"/>
            </p:custDataLst>
          </p:nvPr>
        </p:nvSpPr>
        <p:spPr>
          <a:xfrm rot="720000">
            <a:off x="10727690" y="546100"/>
            <a:ext cx="836295" cy="812165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菱形 12"/>
          <p:cNvSpPr/>
          <p:nvPr>
            <p:custDataLst>
              <p:tags r:id="rId7"/>
            </p:custDataLst>
          </p:nvPr>
        </p:nvSpPr>
        <p:spPr>
          <a:xfrm rot="720000">
            <a:off x="8881110" y="2371725"/>
            <a:ext cx="1535430" cy="1486535"/>
          </a:xfrm>
          <a:prstGeom prst="diamond">
            <a:avLst/>
          </a:prstGeom>
          <a:pattFill prst="ltHorz">
            <a:fgClr>
              <a:schemeClr val="accent1"/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菱形 13"/>
          <p:cNvSpPr/>
          <p:nvPr>
            <p:custDataLst>
              <p:tags r:id="rId8"/>
            </p:custDataLst>
          </p:nvPr>
        </p:nvSpPr>
        <p:spPr>
          <a:xfrm rot="720000">
            <a:off x="9977755" y="3652520"/>
            <a:ext cx="836295" cy="812165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菱形 14"/>
          <p:cNvSpPr/>
          <p:nvPr>
            <p:custDataLst>
              <p:tags r:id="rId9"/>
            </p:custDataLst>
          </p:nvPr>
        </p:nvSpPr>
        <p:spPr>
          <a:xfrm rot="720000" flipH="true">
            <a:off x="8475345" y="25400"/>
            <a:ext cx="2490470" cy="2411095"/>
          </a:xfrm>
          <a:prstGeom prst="diamond">
            <a:avLst/>
          </a:prstGeom>
          <a:pattFill prst="ltHorz">
            <a:fgClr>
              <a:schemeClr val="accent1"/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菱形 15"/>
          <p:cNvSpPr/>
          <p:nvPr>
            <p:custDataLst>
              <p:tags r:id="rId10"/>
            </p:custDataLst>
          </p:nvPr>
        </p:nvSpPr>
        <p:spPr>
          <a:xfrm rot="720000" flipH="true">
            <a:off x="9977755" y="2016760"/>
            <a:ext cx="836295" cy="812165"/>
          </a:xfrm>
          <a:prstGeom prst="diamond">
            <a:avLst/>
          </a:prstGeom>
          <a:solidFill>
            <a:srgbClr val="019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菱形 16"/>
          <p:cNvSpPr/>
          <p:nvPr>
            <p:custDataLst>
              <p:tags r:id="rId11"/>
            </p:custDataLst>
          </p:nvPr>
        </p:nvSpPr>
        <p:spPr>
          <a:xfrm rot="720000" flipH="true">
            <a:off x="8514080" y="2016760"/>
            <a:ext cx="836295" cy="812165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任意多边形 28"/>
          <p:cNvSpPr/>
          <p:nvPr>
            <p:custDataLst>
              <p:tags r:id="rId12"/>
            </p:custDataLst>
          </p:nvPr>
        </p:nvSpPr>
        <p:spPr>
          <a:xfrm rot="720000" flipH="true">
            <a:off x="9832340" y="728980"/>
            <a:ext cx="2771775" cy="4209415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65" h="6629">
                <a:moveTo>
                  <a:pt x="1279" y="0"/>
                </a:moveTo>
                <a:lnTo>
                  <a:pt x="4365" y="2998"/>
                </a:lnTo>
                <a:lnTo>
                  <a:pt x="627" y="6629"/>
                </a:lnTo>
                <a:lnTo>
                  <a:pt x="0" y="6019"/>
                </a:lnTo>
                <a:lnTo>
                  <a:pt x="127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菱形 18"/>
          <p:cNvSpPr/>
          <p:nvPr>
            <p:custDataLst>
              <p:tags r:id="rId13"/>
            </p:custDataLst>
          </p:nvPr>
        </p:nvSpPr>
        <p:spPr>
          <a:xfrm rot="720000" flipH="true">
            <a:off x="7564120" y="2263140"/>
            <a:ext cx="1228725" cy="1189990"/>
          </a:xfrm>
          <a:prstGeom prst="diamond">
            <a:avLst/>
          </a:prstGeom>
          <a:pattFill prst="ltHorz">
            <a:fgClr>
              <a:schemeClr val="accent1"/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菱形 19"/>
          <p:cNvSpPr/>
          <p:nvPr>
            <p:custDataLst>
              <p:tags r:id="rId14"/>
            </p:custDataLst>
          </p:nvPr>
        </p:nvSpPr>
        <p:spPr>
          <a:xfrm rot="720000">
            <a:off x="7991475" y="4620895"/>
            <a:ext cx="836295" cy="812165"/>
          </a:xfrm>
          <a:prstGeom prst="diamond">
            <a:avLst/>
          </a:prstGeom>
          <a:pattFill prst="dkHorz">
            <a:fgClr>
              <a:schemeClr val="accent1"/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true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false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汉仪旗黑-85S" panose="00020600040101010101" pitchFamily="18" charset="-122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true"/>
          </p:cNvSpPr>
          <p:nvPr>
            <p:ph type="dt" sz="half" idx="10"/>
            <p:custDataLst>
              <p:tags r:id="rId1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  <p:custDataLst>
              <p:tags r:id="rId1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98425" y="71120"/>
            <a:ext cx="11921490" cy="6666863"/>
            <a:chOff x="98425" y="71120"/>
            <a:chExt cx="11921490" cy="6666863"/>
          </a:xfrm>
        </p:grpSpPr>
        <p:grpSp>
          <p:nvGrpSpPr>
            <p:cNvPr id="9" name="组合 8"/>
            <p:cNvGrpSpPr/>
            <p:nvPr userDrawn="true"/>
          </p:nvGrpSpPr>
          <p:grpSpPr>
            <a:xfrm>
              <a:off x="11285220" y="6017894"/>
              <a:ext cx="734695" cy="720089"/>
              <a:chOff x="11285220" y="6017894"/>
              <a:chExt cx="734695" cy="720089"/>
            </a:xfrm>
          </p:grpSpPr>
          <p:sp>
            <p:nvSpPr>
              <p:cNvPr id="13" name="椭圆 12"/>
              <p:cNvSpPr/>
              <p:nvPr>
                <p:custDataLst>
                  <p:tags r:id="rId3"/>
                </p:custDataLst>
              </p:nvPr>
            </p:nvSpPr>
            <p:spPr>
              <a:xfrm>
                <a:off x="11333121" y="6101567"/>
                <a:ext cx="636404" cy="63641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椭圆 13"/>
              <p:cNvSpPr/>
              <p:nvPr>
                <p:custDataLst>
                  <p:tags r:id="rId4"/>
                </p:custDataLst>
              </p:nvPr>
            </p:nvSpPr>
            <p:spPr>
              <a:xfrm>
                <a:off x="11285220" y="6017894"/>
                <a:ext cx="396275" cy="396282"/>
              </a:xfrm>
              <a:prstGeom prst="ellipse">
                <a:avLst/>
              </a:prstGeom>
              <a:pattFill prst="dkHorz">
                <a:fgClr>
                  <a:schemeClr val="accent1"/>
                </a:fgClr>
                <a:bgClr>
                  <a:schemeClr val="bg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" name="椭圆 14"/>
              <p:cNvSpPr/>
              <p:nvPr>
                <p:custDataLst>
                  <p:tags r:id="rId5"/>
                </p:custDataLst>
              </p:nvPr>
            </p:nvSpPr>
            <p:spPr>
              <a:xfrm>
                <a:off x="11835153" y="6447459"/>
                <a:ext cx="184762" cy="184766"/>
              </a:xfrm>
              <a:prstGeom prst="ellipse">
                <a:avLst/>
              </a:prstGeom>
              <a:pattFill prst="dkHorz">
                <a:fgClr>
                  <a:schemeClr val="accent1"/>
                </a:fgClr>
                <a:bgClr>
                  <a:schemeClr val="bg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" name="组合 9"/>
            <p:cNvGrpSpPr/>
            <p:nvPr userDrawn="true"/>
          </p:nvGrpSpPr>
          <p:grpSpPr>
            <a:xfrm>
              <a:off x="98425" y="71120"/>
              <a:ext cx="878205" cy="836930"/>
              <a:chOff x="245" y="202"/>
              <a:chExt cx="1383" cy="1318"/>
            </a:xfrm>
          </p:grpSpPr>
          <p:sp>
            <p:nvSpPr>
              <p:cNvPr id="11" name="菱形 10"/>
              <p:cNvSpPr/>
              <p:nvPr>
                <p:custDataLst>
                  <p:tags r:id="rId6"/>
                </p:custDataLst>
              </p:nvPr>
            </p:nvSpPr>
            <p:spPr>
              <a:xfrm rot="2760000">
                <a:off x="228" y="219"/>
                <a:ext cx="1095" cy="1061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" name="菱形 11"/>
              <p:cNvSpPr/>
              <p:nvPr>
                <p:custDataLst>
                  <p:tags r:id="rId7"/>
                </p:custDataLst>
              </p:nvPr>
            </p:nvSpPr>
            <p:spPr>
              <a:xfrm rot="2760000">
                <a:off x="550" y="442"/>
                <a:ext cx="1095" cy="1061"/>
              </a:xfrm>
              <a:prstGeom prst="diamond">
                <a:avLst/>
              </a:prstGeom>
              <a:pattFill prst="ltHorz">
                <a:fgClr>
                  <a:schemeClr val="accent1"/>
                </a:fgClr>
                <a:bgClr>
                  <a:schemeClr val="bg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" name="标题 1"/>
          <p:cNvSpPr>
            <a:spLocks noGrp="true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false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true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true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98425" y="71120"/>
            <a:ext cx="11921490" cy="6666863"/>
            <a:chOff x="98425" y="71120"/>
            <a:chExt cx="11921490" cy="6666863"/>
          </a:xfrm>
        </p:grpSpPr>
        <p:grpSp>
          <p:nvGrpSpPr>
            <p:cNvPr id="8" name="组合 7"/>
            <p:cNvGrpSpPr/>
            <p:nvPr userDrawn="true"/>
          </p:nvGrpSpPr>
          <p:grpSpPr>
            <a:xfrm>
              <a:off x="11285220" y="6017894"/>
              <a:ext cx="734695" cy="720089"/>
              <a:chOff x="11285220" y="6017894"/>
              <a:chExt cx="734695" cy="720089"/>
            </a:xfrm>
          </p:grpSpPr>
          <p:sp>
            <p:nvSpPr>
              <p:cNvPr id="12" name="椭圆 11"/>
              <p:cNvSpPr/>
              <p:nvPr>
                <p:custDataLst>
                  <p:tags r:id="rId3"/>
                </p:custDataLst>
              </p:nvPr>
            </p:nvSpPr>
            <p:spPr>
              <a:xfrm>
                <a:off x="11333121" y="6101567"/>
                <a:ext cx="636404" cy="63641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" name="椭圆 12"/>
              <p:cNvSpPr/>
              <p:nvPr>
                <p:custDataLst>
                  <p:tags r:id="rId4"/>
                </p:custDataLst>
              </p:nvPr>
            </p:nvSpPr>
            <p:spPr>
              <a:xfrm>
                <a:off x="11285220" y="6017894"/>
                <a:ext cx="396275" cy="396282"/>
              </a:xfrm>
              <a:prstGeom prst="ellipse">
                <a:avLst/>
              </a:prstGeom>
              <a:pattFill prst="dkHorz">
                <a:fgClr>
                  <a:schemeClr val="accent1"/>
                </a:fgClr>
                <a:bgClr>
                  <a:schemeClr val="bg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椭圆 13"/>
              <p:cNvSpPr/>
              <p:nvPr>
                <p:custDataLst>
                  <p:tags r:id="rId5"/>
                </p:custDataLst>
              </p:nvPr>
            </p:nvSpPr>
            <p:spPr>
              <a:xfrm>
                <a:off x="11835153" y="6447459"/>
                <a:ext cx="184762" cy="184766"/>
              </a:xfrm>
              <a:prstGeom prst="ellipse">
                <a:avLst/>
              </a:prstGeom>
              <a:pattFill prst="dkHorz">
                <a:fgClr>
                  <a:schemeClr val="accent1"/>
                </a:fgClr>
                <a:bgClr>
                  <a:schemeClr val="bg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组合 8"/>
            <p:cNvGrpSpPr/>
            <p:nvPr userDrawn="true"/>
          </p:nvGrpSpPr>
          <p:grpSpPr>
            <a:xfrm>
              <a:off x="98425" y="71120"/>
              <a:ext cx="878205" cy="836930"/>
              <a:chOff x="245" y="202"/>
              <a:chExt cx="1383" cy="1318"/>
            </a:xfrm>
          </p:grpSpPr>
          <p:sp>
            <p:nvSpPr>
              <p:cNvPr id="10" name="菱形 9"/>
              <p:cNvSpPr/>
              <p:nvPr>
                <p:custDataLst>
                  <p:tags r:id="rId6"/>
                </p:custDataLst>
              </p:nvPr>
            </p:nvSpPr>
            <p:spPr>
              <a:xfrm rot="2760000">
                <a:off x="228" y="219"/>
                <a:ext cx="1095" cy="1061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" name="菱形 10"/>
              <p:cNvSpPr/>
              <p:nvPr>
                <p:custDataLst>
                  <p:tags r:id="rId7"/>
                </p:custDataLst>
              </p:nvPr>
            </p:nvSpPr>
            <p:spPr>
              <a:xfrm rot="2760000">
                <a:off x="550" y="442"/>
                <a:ext cx="1095" cy="1061"/>
              </a:xfrm>
              <a:prstGeom prst="diamond">
                <a:avLst/>
              </a:prstGeom>
              <a:pattFill prst="ltHorz">
                <a:fgClr>
                  <a:schemeClr val="accent1"/>
                </a:fgClr>
                <a:bgClr>
                  <a:schemeClr val="bg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" name="竖排标题 1"/>
          <p:cNvSpPr>
            <a:spLocks noGrp="true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false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true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98425" y="71120"/>
            <a:ext cx="11921490" cy="6666863"/>
            <a:chOff x="98425" y="71120"/>
            <a:chExt cx="11921490" cy="6666863"/>
          </a:xfrm>
        </p:grpSpPr>
        <p:grpSp>
          <p:nvGrpSpPr>
            <p:cNvPr id="8" name="组合 7"/>
            <p:cNvGrpSpPr/>
            <p:nvPr userDrawn="true"/>
          </p:nvGrpSpPr>
          <p:grpSpPr>
            <a:xfrm>
              <a:off x="11285220" y="6017894"/>
              <a:ext cx="734695" cy="720089"/>
              <a:chOff x="11285220" y="6017894"/>
              <a:chExt cx="734695" cy="720089"/>
            </a:xfrm>
          </p:grpSpPr>
          <p:sp>
            <p:nvSpPr>
              <p:cNvPr id="12" name="椭圆 11"/>
              <p:cNvSpPr/>
              <p:nvPr>
                <p:custDataLst>
                  <p:tags r:id="rId3"/>
                </p:custDataLst>
              </p:nvPr>
            </p:nvSpPr>
            <p:spPr>
              <a:xfrm>
                <a:off x="11333121" y="6101567"/>
                <a:ext cx="636404" cy="63641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" name="椭圆 12"/>
              <p:cNvSpPr/>
              <p:nvPr>
                <p:custDataLst>
                  <p:tags r:id="rId4"/>
                </p:custDataLst>
              </p:nvPr>
            </p:nvSpPr>
            <p:spPr>
              <a:xfrm>
                <a:off x="11285220" y="6017894"/>
                <a:ext cx="396275" cy="396282"/>
              </a:xfrm>
              <a:prstGeom prst="ellipse">
                <a:avLst/>
              </a:prstGeom>
              <a:pattFill prst="dkHorz">
                <a:fgClr>
                  <a:schemeClr val="accent1"/>
                </a:fgClr>
                <a:bgClr>
                  <a:schemeClr val="bg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椭圆 13"/>
              <p:cNvSpPr/>
              <p:nvPr>
                <p:custDataLst>
                  <p:tags r:id="rId5"/>
                </p:custDataLst>
              </p:nvPr>
            </p:nvSpPr>
            <p:spPr>
              <a:xfrm>
                <a:off x="11835153" y="6447459"/>
                <a:ext cx="184762" cy="184766"/>
              </a:xfrm>
              <a:prstGeom prst="ellipse">
                <a:avLst/>
              </a:prstGeom>
              <a:pattFill prst="dkHorz">
                <a:fgClr>
                  <a:schemeClr val="accent1"/>
                </a:fgClr>
                <a:bgClr>
                  <a:schemeClr val="bg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组合 8"/>
            <p:cNvGrpSpPr/>
            <p:nvPr userDrawn="true"/>
          </p:nvGrpSpPr>
          <p:grpSpPr>
            <a:xfrm>
              <a:off x="98425" y="71120"/>
              <a:ext cx="878205" cy="836930"/>
              <a:chOff x="245" y="202"/>
              <a:chExt cx="1383" cy="1318"/>
            </a:xfrm>
          </p:grpSpPr>
          <p:sp>
            <p:nvSpPr>
              <p:cNvPr id="10" name="菱形 9"/>
              <p:cNvSpPr/>
              <p:nvPr>
                <p:custDataLst>
                  <p:tags r:id="rId6"/>
                </p:custDataLst>
              </p:nvPr>
            </p:nvSpPr>
            <p:spPr>
              <a:xfrm rot="2760000">
                <a:off x="228" y="219"/>
                <a:ext cx="1095" cy="1061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" name="菱形 10"/>
              <p:cNvSpPr/>
              <p:nvPr>
                <p:custDataLst>
                  <p:tags r:id="rId7"/>
                </p:custDataLst>
              </p:nvPr>
            </p:nvSpPr>
            <p:spPr>
              <a:xfrm rot="2760000">
                <a:off x="550" y="442"/>
                <a:ext cx="1095" cy="1061"/>
              </a:xfrm>
              <a:prstGeom prst="diamond">
                <a:avLst/>
              </a:prstGeom>
              <a:pattFill prst="ltHorz">
                <a:fgClr>
                  <a:schemeClr val="accent1"/>
                </a:fgClr>
                <a:bgClr>
                  <a:schemeClr val="bg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3" name="日期占位符 2"/>
          <p:cNvSpPr>
            <a:spLocks noGrp="true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true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903605" y="1498600"/>
            <a:ext cx="10297160" cy="374332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减号 6"/>
          <p:cNvSpPr/>
          <p:nvPr>
            <p:custDataLst>
              <p:tags r:id="rId3"/>
            </p:custDataLst>
          </p:nvPr>
        </p:nvSpPr>
        <p:spPr>
          <a:xfrm>
            <a:off x="238125" y="1171575"/>
            <a:ext cx="4324350" cy="552450"/>
          </a:xfrm>
          <a:prstGeom prst="mathMinu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减号 7"/>
          <p:cNvSpPr/>
          <p:nvPr>
            <p:custDataLst>
              <p:tags r:id="rId4"/>
            </p:custDataLst>
          </p:nvPr>
        </p:nvSpPr>
        <p:spPr>
          <a:xfrm rot="5400000">
            <a:off x="-1823085" y="3077845"/>
            <a:ext cx="5358765" cy="552450"/>
          </a:xfrm>
          <a:prstGeom prst="mathMinu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减号 8"/>
          <p:cNvSpPr/>
          <p:nvPr>
            <p:custDataLst>
              <p:tags r:id="rId5"/>
            </p:custDataLst>
          </p:nvPr>
        </p:nvSpPr>
        <p:spPr>
          <a:xfrm>
            <a:off x="-34925" y="5013325"/>
            <a:ext cx="6248400" cy="552450"/>
          </a:xfrm>
          <a:prstGeom prst="mathMinu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任意多边形 18"/>
          <p:cNvSpPr/>
          <p:nvPr>
            <p:custDataLst>
              <p:tags r:id="rId6"/>
            </p:custDataLst>
          </p:nvPr>
        </p:nvSpPr>
        <p:spPr>
          <a:xfrm rot="20880000" flipH="true">
            <a:off x="10808335" y="5910580"/>
            <a:ext cx="1381125" cy="1076960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175" h="1696">
                <a:moveTo>
                  <a:pt x="860" y="0"/>
                </a:moveTo>
                <a:lnTo>
                  <a:pt x="2175" y="1273"/>
                </a:lnTo>
                <a:lnTo>
                  <a:pt x="183" y="1696"/>
                </a:lnTo>
                <a:lnTo>
                  <a:pt x="0" y="833"/>
                </a:lnTo>
                <a:lnTo>
                  <a:pt x="860" y="0"/>
                </a:lnTo>
                <a:close/>
              </a:path>
            </a:pathLst>
          </a:custGeom>
          <a:pattFill prst="dkHorz">
            <a:fgClr>
              <a:schemeClr val="accent1"/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任意多边形 19"/>
          <p:cNvSpPr/>
          <p:nvPr>
            <p:custDataLst>
              <p:tags r:id="rId7"/>
            </p:custDataLst>
          </p:nvPr>
        </p:nvSpPr>
        <p:spPr>
          <a:xfrm rot="20880000" flipH="true">
            <a:off x="9941560" y="5784850"/>
            <a:ext cx="1179830" cy="1082675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858" h="1705">
                <a:moveTo>
                  <a:pt x="929" y="0"/>
                </a:moveTo>
                <a:lnTo>
                  <a:pt x="1858" y="900"/>
                </a:lnTo>
                <a:lnTo>
                  <a:pt x="1081" y="1652"/>
                </a:lnTo>
                <a:lnTo>
                  <a:pt x="832" y="1705"/>
                </a:lnTo>
                <a:lnTo>
                  <a:pt x="0" y="900"/>
                </a:lnTo>
                <a:lnTo>
                  <a:pt x="92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菱形 12"/>
          <p:cNvSpPr/>
          <p:nvPr>
            <p:custDataLst>
              <p:tags r:id="rId8"/>
            </p:custDataLst>
          </p:nvPr>
        </p:nvSpPr>
        <p:spPr>
          <a:xfrm rot="20880000" flipH="true">
            <a:off x="10824210" y="5606415"/>
            <a:ext cx="642620" cy="624205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任意多边形 21"/>
          <p:cNvSpPr/>
          <p:nvPr>
            <p:custDataLst>
              <p:tags r:id="rId9"/>
            </p:custDataLst>
          </p:nvPr>
        </p:nvSpPr>
        <p:spPr>
          <a:xfrm rot="20880000" flipH="true">
            <a:off x="9667875" y="6621145"/>
            <a:ext cx="487680" cy="288290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68" h="454">
                <a:moveTo>
                  <a:pt x="468" y="0"/>
                </a:moveTo>
                <a:lnTo>
                  <a:pt x="768" y="291"/>
                </a:lnTo>
                <a:lnTo>
                  <a:pt x="0" y="454"/>
                </a:lnTo>
                <a:lnTo>
                  <a:pt x="46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任意多边形 22"/>
          <p:cNvSpPr/>
          <p:nvPr>
            <p:custDataLst>
              <p:tags r:id="rId10"/>
            </p:custDataLst>
          </p:nvPr>
        </p:nvSpPr>
        <p:spPr>
          <a:xfrm rot="20880000" flipH="true">
            <a:off x="8787130" y="5784850"/>
            <a:ext cx="1179830" cy="1093470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858" h="1722">
                <a:moveTo>
                  <a:pt x="929" y="0"/>
                </a:moveTo>
                <a:lnTo>
                  <a:pt x="1858" y="900"/>
                </a:lnTo>
                <a:lnTo>
                  <a:pt x="1053" y="1679"/>
                </a:lnTo>
                <a:lnTo>
                  <a:pt x="850" y="1722"/>
                </a:lnTo>
                <a:lnTo>
                  <a:pt x="0" y="900"/>
                </a:lnTo>
                <a:lnTo>
                  <a:pt x="929" y="0"/>
                </a:lnTo>
                <a:close/>
              </a:path>
            </a:pathLst>
          </a:custGeom>
          <a:pattFill prst="ltHorz">
            <a:fgClr>
              <a:schemeClr val="accent1"/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任意多边形 25"/>
          <p:cNvSpPr/>
          <p:nvPr>
            <p:custDataLst>
              <p:tags r:id="rId11"/>
            </p:custDataLst>
          </p:nvPr>
        </p:nvSpPr>
        <p:spPr>
          <a:xfrm rot="720000">
            <a:off x="-123894" y="-20008"/>
            <a:ext cx="816288" cy="962944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85" h="1516">
                <a:moveTo>
                  <a:pt x="715" y="0"/>
                </a:moveTo>
                <a:lnTo>
                  <a:pt x="1285" y="553"/>
                </a:lnTo>
                <a:lnTo>
                  <a:pt x="290" y="1516"/>
                </a:lnTo>
                <a:lnTo>
                  <a:pt x="0" y="152"/>
                </a:lnTo>
                <a:lnTo>
                  <a:pt x="715" y="0"/>
                </a:lnTo>
                <a:close/>
              </a:path>
            </a:pathLst>
          </a:custGeom>
          <a:pattFill prst="ltHorz">
            <a:fgClr>
              <a:schemeClr val="accent1"/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任意多边形 26"/>
          <p:cNvSpPr/>
          <p:nvPr>
            <p:custDataLst>
              <p:tags r:id="rId12"/>
            </p:custDataLst>
          </p:nvPr>
        </p:nvSpPr>
        <p:spPr>
          <a:xfrm rot="720000">
            <a:off x="634767" y="-67693"/>
            <a:ext cx="623042" cy="405155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81" h="638">
                <a:moveTo>
                  <a:pt x="830" y="0"/>
                </a:moveTo>
                <a:lnTo>
                  <a:pt x="981" y="147"/>
                </a:lnTo>
                <a:lnTo>
                  <a:pt x="475" y="638"/>
                </a:lnTo>
                <a:lnTo>
                  <a:pt x="0" y="176"/>
                </a:lnTo>
                <a:lnTo>
                  <a:pt x="8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任意多边形 27"/>
          <p:cNvSpPr/>
          <p:nvPr>
            <p:custDataLst>
              <p:tags r:id="rId13"/>
            </p:custDataLst>
          </p:nvPr>
        </p:nvSpPr>
        <p:spPr>
          <a:xfrm rot="720000">
            <a:off x="-54584" y="820947"/>
            <a:ext cx="576466" cy="624205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08" h="983">
                <a:moveTo>
                  <a:pt x="402" y="0"/>
                </a:moveTo>
                <a:lnTo>
                  <a:pt x="908" y="492"/>
                </a:lnTo>
                <a:lnTo>
                  <a:pt x="402" y="983"/>
                </a:lnTo>
                <a:lnTo>
                  <a:pt x="54" y="645"/>
                </a:lnTo>
                <a:lnTo>
                  <a:pt x="0" y="390"/>
                </a:lnTo>
                <a:lnTo>
                  <a:pt x="4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任意多边形 28"/>
          <p:cNvSpPr/>
          <p:nvPr>
            <p:custDataLst>
              <p:tags r:id="rId14"/>
            </p:custDataLst>
          </p:nvPr>
        </p:nvSpPr>
        <p:spPr>
          <a:xfrm rot="720000">
            <a:off x="1918102" y="-67693"/>
            <a:ext cx="623042" cy="405155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81" h="638">
                <a:moveTo>
                  <a:pt x="830" y="0"/>
                </a:moveTo>
                <a:lnTo>
                  <a:pt x="981" y="147"/>
                </a:lnTo>
                <a:lnTo>
                  <a:pt x="475" y="638"/>
                </a:lnTo>
                <a:lnTo>
                  <a:pt x="0" y="176"/>
                </a:lnTo>
                <a:lnTo>
                  <a:pt x="8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任意多边形 29"/>
          <p:cNvSpPr/>
          <p:nvPr>
            <p:custDataLst>
              <p:tags r:id="rId15"/>
            </p:custDataLst>
          </p:nvPr>
        </p:nvSpPr>
        <p:spPr>
          <a:xfrm rot="720000">
            <a:off x="1124011" y="-34509"/>
            <a:ext cx="944245" cy="884447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87" h="1393">
                <a:moveTo>
                  <a:pt x="792" y="0"/>
                </a:moveTo>
                <a:lnTo>
                  <a:pt x="1487" y="673"/>
                </a:lnTo>
                <a:lnTo>
                  <a:pt x="744" y="1393"/>
                </a:lnTo>
                <a:lnTo>
                  <a:pt x="0" y="673"/>
                </a:lnTo>
                <a:lnTo>
                  <a:pt x="667" y="27"/>
                </a:lnTo>
                <a:lnTo>
                  <a:pt x="792" y="0"/>
                </a:lnTo>
                <a:close/>
              </a:path>
            </a:pathLst>
          </a:custGeom>
          <a:pattFill prst="ltHorz">
            <a:fgClr>
              <a:schemeClr val="accent1"/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菱形 20"/>
          <p:cNvSpPr/>
          <p:nvPr>
            <p:custDataLst>
              <p:tags r:id="rId16"/>
            </p:custDataLst>
          </p:nvPr>
        </p:nvSpPr>
        <p:spPr>
          <a:xfrm rot="600000">
            <a:off x="1780540" y="553085"/>
            <a:ext cx="478155" cy="462915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2" name="直接连接符 21"/>
          <p:cNvCxnSpPr/>
          <p:nvPr>
            <p:custDataLst>
              <p:tags r:id="rId17"/>
            </p:custDataLst>
          </p:nvPr>
        </p:nvCxnSpPr>
        <p:spPr>
          <a:xfrm>
            <a:off x="3724275" y="3524250"/>
            <a:ext cx="476504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日期占位符 2"/>
          <p:cNvSpPr>
            <a:spLocks noGrp="true"/>
          </p:cNvSpPr>
          <p:nvPr>
            <p:ph type="dt" sz="half" idx="10"/>
            <p:custDataLst>
              <p:tags r:id="rId1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  <p:custDataLst>
              <p:tags r:id="rId1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  <p:custDataLst>
              <p:tags r:id="rId2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true"/>
          </p:cNvSpPr>
          <p:nvPr>
            <p:ph type="title" hasCustomPrompt="true"/>
            <p:custDataLst>
              <p:tags r:id="rId21"/>
            </p:custDataLst>
          </p:nvPr>
        </p:nvSpPr>
        <p:spPr>
          <a:xfrm>
            <a:off x="2805433" y="2019300"/>
            <a:ext cx="6416672" cy="1356035"/>
          </a:xfrm>
        </p:spPr>
        <p:txBody>
          <a:bodyPr vert="horz" wrap="square" lIns="91440" tIns="45720" rIns="91440" bIns="45720" rtlCol="0" anchor="t" anchorCtr="false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8000" b="0" i="0" u="none" strike="noStrike" kern="1200" cap="none" spc="600" normalizeH="0" baseline="0" noProof="1" dirty="0">
                <a:solidFill>
                  <a:schemeClr val="accent1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28" name="文本占位符 27"/>
          <p:cNvSpPr>
            <a:spLocks noGrp="true"/>
          </p:cNvSpPr>
          <p:nvPr>
            <p:ph type="body" sz="quarter" idx="13" hasCustomPrompt="true"/>
            <p:custDataLst>
              <p:tags r:id="rId22"/>
            </p:custDataLst>
          </p:nvPr>
        </p:nvSpPr>
        <p:spPr>
          <a:xfrm>
            <a:off x="2768937" y="3648392"/>
            <a:ext cx="6497210" cy="1039150"/>
          </a:xfrm>
        </p:spPr>
        <p:txBody>
          <a:bodyPr wrap="square" lIns="91440" tIns="45720" rIns="91440" bIns="45720"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>
            <p:custDataLst>
              <p:tags r:id="rId2"/>
            </p:custDataLst>
          </p:nvPr>
        </p:nvGrpSpPr>
        <p:grpSpPr>
          <a:xfrm>
            <a:off x="11249852" y="5954355"/>
            <a:ext cx="734695" cy="720090"/>
            <a:chOff x="293370" y="5827395"/>
            <a:chExt cx="734695" cy="720090"/>
          </a:xfrm>
        </p:grpSpPr>
        <p:sp>
          <p:nvSpPr>
            <p:cNvPr id="12" name="椭圆 11"/>
            <p:cNvSpPr/>
            <p:nvPr>
              <p:custDataLst>
                <p:tags r:id="rId3"/>
              </p:custDataLst>
            </p:nvPr>
          </p:nvSpPr>
          <p:spPr>
            <a:xfrm>
              <a:off x="340995" y="5911215"/>
              <a:ext cx="636270" cy="63627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4"/>
              </p:custDataLst>
            </p:nvPr>
          </p:nvSpPr>
          <p:spPr>
            <a:xfrm>
              <a:off x="293370" y="5827395"/>
              <a:ext cx="396240" cy="396240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5"/>
              </p:custDataLst>
            </p:nvPr>
          </p:nvSpPr>
          <p:spPr>
            <a:xfrm>
              <a:off x="843280" y="6256655"/>
              <a:ext cx="184785" cy="184785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true"/>
          </p:cNvSpPr>
          <p:nvPr>
            <p:ph type="title"/>
            <p:custDataLst>
              <p:tags r:id="rId6"/>
            </p:custDataLst>
          </p:nvPr>
        </p:nvSpPr>
        <p:spPr/>
        <p:txBody>
          <a:bodyPr lIns="90000" tIns="46800" rIns="90000" bIns="46800"/>
          <a:lstStyle>
            <a:lvl1pPr>
              <a:defRPr b="1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true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53430" y="304200"/>
            <a:ext cx="11606400" cy="624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 flipH="true" flipV="true">
            <a:off x="10803890" y="5575935"/>
            <a:ext cx="878205" cy="836930"/>
            <a:chOff x="605" y="682"/>
            <a:chExt cx="1383" cy="1318"/>
          </a:xfrm>
        </p:grpSpPr>
        <p:sp>
          <p:nvSpPr>
            <p:cNvPr id="10" name="菱形 9"/>
            <p:cNvSpPr/>
            <p:nvPr>
              <p:custDataLst>
                <p:tags r:id="rId4"/>
              </p:custDataLst>
            </p:nvPr>
          </p:nvSpPr>
          <p:spPr>
            <a:xfrm rot="2760000">
              <a:off x="588" y="699"/>
              <a:ext cx="1095" cy="1061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菱形 10"/>
            <p:cNvSpPr/>
            <p:nvPr>
              <p:custDataLst>
                <p:tags r:id="rId5"/>
              </p:custDataLst>
            </p:nvPr>
          </p:nvSpPr>
          <p:spPr>
            <a:xfrm rot="2760000">
              <a:off x="910" y="922"/>
              <a:ext cx="1095" cy="1061"/>
            </a:xfrm>
            <a:prstGeom prst="diamond">
              <a:avLst/>
            </a:prstGeom>
            <a:pattFill prst="lt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true"/>
          </p:cNvSpPr>
          <p:nvPr>
            <p:ph type="title" hasCustomPrompt="true"/>
            <p:custDataLst>
              <p:tags r:id="rId6"/>
            </p:custDataLst>
          </p:nvPr>
        </p:nvSpPr>
        <p:spPr>
          <a:xfrm>
            <a:off x="1281600" y="1249200"/>
            <a:ext cx="9626400" cy="723600"/>
          </a:xfrm>
        </p:spPr>
        <p:txBody>
          <a:bodyPr lIns="90000" tIns="46800" rIns="90000" bIns="46800" anchor="ctr"/>
          <a:lstStyle>
            <a:lvl1pPr>
              <a:defRPr sz="32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true"/>
          </p:cNvSpPr>
          <p:nvPr>
            <p:ph sz="quarter" idx="13"/>
            <p:custDataLst>
              <p:tags r:id="rId7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true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88530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0" name="组合 9"/>
          <p:cNvGrpSpPr/>
          <p:nvPr>
            <p:custDataLst>
              <p:tags r:id="rId3"/>
            </p:custDataLst>
          </p:nvPr>
        </p:nvGrpSpPr>
        <p:grpSpPr>
          <a:xfrm>
            <a:off x="293370" y="5827395"/>
            <a:ext cx="734695" cy="720090"/>
            <a:chOff x="293370" y="5827395"/>
            <a:chExt cx="734695" cy="720090"/>
          </a:xfrm>
        </p:grpSpPr>
        <p:sp>
          <p:nvSpPr>
            <p:cNvPr id="11" name="椭圆 10"/>
            <p:cNvSpPr/>
            <p:nvPr>
              <p:custDataLst>
                <p:tags r:id="rId4"/>
              </p:custDataLst>
            </p:nvPr>
          </p:nvSpPr>
          <p:spPr>
            <a:xfrm>
              <a:off x="340995" y="5911215"/>
              <a:ext cx="636270" cy="63627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5"/>
              </p:custDataLst>
            </p:nvPr>
          </p:nvSpPr>
          <p:spPr>
            <a:xfrm>
              <a:off x="293370" y="5827395"/>
              <a:ext cx="396240" cy="396240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6"/>
              </p:custDataLst>
            </p:nvPr>
          </p:nvSpPr>
          <p:spPr>
            <a:xfrm>
              <a:off x="843280" y="6256655"/>
              <a:ext cx="184785" cy="184785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true"/>
          </p:cNvSpPr>
          <p:nvPr>
            <p:ph type="title" hasCustomPrompt="true"/>
            <p:custDataLst>
              <p:tags r:id="rId7"/>
            </p:custDataLst>
          </p:nvPr>
        </p:nvSpPr>
        <p:spPr>
          <a:xfrm>
            <a:off x="583200" y="770400"/>
            <a:ext cx="3960000" cy="882000"/>
          </a:xfrm>
        </p:spPr>
        <p:txBody>
          <a:bodyPr lIns="90000" tIns="46800" rIns="90000" bIns="46800" anchor="ctr"/>
          <a:lstStyle>
            <a:lvl1pPr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true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true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586800" y="1764000"/>
            <a:ext cx="3956400" cy="4093200"/>
          </a:xfrm>
        </p:spPr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sym typeface="+mn-ea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174625" y="128270"/>
            <a:ext cx="878205" cy="836930"/>
            <a:chOff x="605" y="682"/>
            <a:chExt cx="1383" cy="1318"/>
          </a:xfrm>
        </p:grpSpPr>
        <p:sp>
          <p:nvSpPr>
            <p:cNvPr id="12" name="菱形 11"/>
            <p:cNvSpPr/>
            <p:nvPr>
              <p:custDataLst>
                <p:tags r:id="rId4"/>
              </p:custDataLst>
            </p:nvPr>
          </p:nvSpPr>
          <p:spPr>
            <a:xfrm rot="2760000">
              <a:off x="588" y="699"/>
              <a:ext cx="1095" cy="1061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92500" lnSpcReduction="10000"/>
            </a:bodyPr>
            <a:lstStyle/>
            <a:p>
              <a:pPr algn="ctr"/>
              <a:endParaRPr lang="zh-CN" altLang="en-US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菱形 12"/>
            <p:cNvSpPr/>
            <p:nvPr>
              <p:custDataLst>
                <p:tags r:id="rId5"/>
              </p:custDataLst>
            </p:nvPr>
          </p:nvSpPr>
          <p:spPr>
            <a:xfrm rot="2760000">
              <a:off x="910" y="922"/>
              <a:ext cx="1095" cy="1061"/>
            </a:xfrm>
            <a:prstGeom prst="diamond">
              <a:avLst/>
            </a:prstGeom>
            <a:pattFill prst="lt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92500" lnSpcReduction="10000"/>
            </a:bodyPr>
            <a:lstStyle/>
            <a:p>
              <a:pPr algn="ctr"/>
              <a:endParaRPr lang="zh-CN" altLang="en-US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true"/>
          </p:cNvSpPr>
          <p:nvPr>
            <p:ph type="title"/>
            <p:custDataLst>
              <p:tags r:id="rId6"/>
            </p:custDataLst>
          </p:nvPr>
        </p:nvSpPr>
        <p:spPr>
          <a:xfrm>
            <a:off x="612000" y="781200"/>
            <a:ext cx="10976400" cy="626400"/>
          </a:xfrm>
        </p:spPr>
        <p:txBody>
          <a:bodyPr lIns="90000" tIns="46800" rIns="90000" bIns="46800" anchor="ctr">
            <a:normAutofit/>
          </a:bodyPr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true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true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612000" y="1659600"/>
            <a:ext cx="10975975" cy="828000"/>
          </a:xfrm>
        </p:spPr>
        <p:txBody>
          <a:bodyPr lIns="90000" tIns="4680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true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612775" y="2808000"/>
            <a:ext cx="10965600" cy="3430800"/>
          </a:xfrm>
        </p:spPr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>
            <p:custDataLst>
              <p:tags r:id="rId2"/>
            </p:custDataLst>
          </p:nvPr>
        </p:nvGrpSpPr>
        <p:grpSpPr>
          <a:xfrm>
            <a:off x="244652" y="224212"/>
            <a:ext cx="734695" cy="720090"/>
            <a:chOff x="293370" y="5827395"/>
            <a:chExt cx="734695" cy="720090"/>
          </a:xfrm>
        </p:grpSpPr>
        <p:sp>
          <p:nvSpPr>
            <p:cNvPr id="15" name="椭圆 14"/>
            <p:cNvSpPr/>
            <p:nvPr>
              <p:custDataLst>
                <p:tags r:id="rId3"/>
              </p:custDataLst>
            </p:nvPr>
          </p:nvSpPr>
          <p:spPr>
            <a:xfrm>
              <a:off x="340995" y="5911215"/>
              <a:ext cx="636270" cy="63627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椭圆 15"/>
            <p:cNvSpPr/>
            <p:nvPr>
              <p:custDataLst>
                <p:tags r:id="rId4"/>
              </p:custDataLst>
            </p:nvPr>
          </p:nvSpPr>
          <p:spPr>
            <a:xfrm>
              <a:off x="293370" y="5827395"/>
              <a:ext cx="396240" cy="396240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椭圆 16"/>
            <p:cNvSpPr/>
            <p:nvPr>
              <p:custDataLst>
                <p:tags r:id="rId5"/>
              </p:custDataLst>
            </p:nvPr>
          </p:nvSpPr>
          <p:spPr>
            <a:xfrm>
              <a:off x="843280" y="6256655"/>
              <a:ext cx="184785" cy="184785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矩形 7"/>
          <p:cNvSpPr/>
          <p:nvPr>
            <p:custDataLst>
              <p:tags r:id="rId6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2" name="标题 1"/>
          <p:cNvSpPr>
            <a:spLocks noGrp="true"/>
          </p:cNvSpPr>
          <p:nvPr>
            <p:ph type="title"/>
            <p:custDataLst>
              <p:tags r:id="rId7"/>
            </p:custDataLst>
          </p:nvPr>
        </p:nvSpPr>
        <p:spPr>
          <a:xfrm>
            <a:off x="604800" y="669600"/>
            <a:ext cx="10976400" cy="565200"/>
          </a:xfrm>
        </p:spPr>
        <p:txBody>
          <a:bodyPr lIns="90000" tIns="46800" rIns="90000" bIns="46800" anchor="ctr"/>
          <a:lstStyle>
            <a:lvl1pPr algn="ctr">
              <a:defRPr sz="32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true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true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04837" y="1681200"/>
            <a:ext cx="10990800" cy="3211200"/>
          </a:xfrm>
        </p:spPr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true"/>
          </p:cNvSpPr>
          <p:nvPr>
            <p:ph type="body" sz="quarter" idx="14"/>
            <p:custDataLst>
              <p:tags r:id="rId12"/>
            </p:custDataLst>
          </p:nvPr>
        </p:nvSpPr>
        <p:spPr>
          <a:xfrm>
            <a:off x="594000" y="5180400"/>
            <a:ext cx="11001600" cy="1011600"/>
          </a:xfrm>
        </p:spPr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>
            <p:custDataLst>
              <p:tags r:id="rId2"/>
            </p:custDataLst>
          </p:nvPr>
        </p:nvGrpSpPr>
        <p:grpSpPr>
          <a:xfrm>
            <a:off x="11249852" y="5954355"/>
            <a:ext cx="734695" cy="720090"/>
            <a:chOff x="293370" y="5827395"/>
            <a:chExt cx="734695" cy="720090"/>
          </a:xfrm>
        </p:grpSpPr>
        <p:sp>
          <p:nvSpPr>
            <p:cNvPr id="16" name="椭圆 15"/>
            <p:cNvSpPr/>
            <p:nvPr>
              <p:custDataLst>
                <p:tags r:id="rId3"/>
              </p:custDataLst>
            </p:nvPr>
          </p:nvSpPr>
          <p:spPr>
            <a:xfrm>
              <a:off x="340995" y="5911215"/>
              <a:ext cx="636270" cy="63627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椭圆 16"/>
            <p:cNvSpPr/>
            <p:nvPr>
              <p:custDataLst>
                <p:tags r:id="rId4"/>
              </p:custDataLst>
            </p:nvPr>
          </p:nvSpPr>
          <p:spPr>
            <a:xfrm>
              <a:off x="293370" y="5827395"/>
              <a:ext cx="396240" cy="396240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椭圆 20"/>
            <p:cNvSpPr/>
            <p:nvPr>
              <p:custDataLst>
                <p:tags r:id="rId5"/>
              </p:custDataLst>
            </p:nvPr>
          </p:nvSpPr>
          <p:spPr>
            <a:xfrm>
              <a:off x="843280" y="6256655"/>
              <a:ext cx="184785" cy="184785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0" y="127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cap="all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2" name="标题 1"/>
          <p:cNvSpPr>
            <a:spLocks noGrp="true"/>
          </p:cNvSpPr>
          <p:nvPr>
            <p:ph type="title"/>
            <p:custDataLst>
              <p:tags r:id="rId7"/>
            </p:custDataLst>
          </p:nvPr>
        </p:nvSpPr>
        <p:spPr>
          <a:xfrm>
            <a:off x="579600" y="237600"/>
            <a:ext cx="11037600" cy="441964"/>
          </a:xfrm>
        </p:spPr>
        <p:txBody>
          <a:bodyPr lIns="90000" tIns="46800" rIns="90000" bIns="46800">
            <a:noAutofit/>
          </a:bodyPr>
          <a:lstStyle>
            <a:lvl1pPr>
              <a:defRPr sz="32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true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true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579600" y="1663200"/>
            <a:ext cx="5342400" cy="2894400"/>
          </a:xfrm>
        </p:spPr>
        <p:txBody>
          <a:bodyPr lIns="90000" tIns="46800" rIns="90000" bIns="46800"/>
          <a:lstStyle>
            <a:lvl1pPr>
              <a:defRPr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true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242400" y="1663200"/>
            <a:ext cx="5367600" cy="2894400"/>
          </a:xfrm>
        </p:spPr>
        <p:txBody>
          <a:bodyPr lIns="90000" tIns="46800" rIns="90000" bIns="46800"/>
          <a:lstStyle>
            <a:lvl1pPr>
              <a:defRPr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true"/>
          </p:cNvSpPr>
          <p:nvPr>
            <p:ph type="body" sz="quarter" idx="15"/>
            <p:custDataLst>
              <p:tags r:id="rId13"/>
            </p:custDataLst>
          </p:nvPr>
        </p:nvSpPr>
        <p:spPr>
          <a:xfrm>
            <a:off x="572400" y="4816800"/>
            <a:ext cx="5342400" cy="781200"/>
          </a:xfrm>
        </p:spPr>
        <p:txBody>
          <a:bodyPr lIns="90000" tIns="46800" rIns="90000" bIns="46800"/>
          <a:lstStyle>
            <a:lvl1pPr>
              <a:defRPr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true"/>
          </p:cNvSpPr>
          <p:nvPr>
            <p:ph type="body" sz="quarter" idx="16"/>
            <p:custDataLst>
              <p:tags r:id="rId14"/>
            </p:custDataLst>
          </p:nvPr>
        </p:nvSpPr>
        <p:spPr>
          <a:xfrm>
            <a:off x="6253200" y="4813200"/>
            <a:ext cx="5367600" cy="781200"/>
          </a:xfrm>
        </p:spPr>
        <p:txBody>
          <a:bodyPr lIns="90000" tIns="46800" rIns="90000" bIns="46800"/>
          <a:lstStyle>
            <a:lvl1pPr>
              <a:defRPr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7827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sym typeface="+mn-ea"/>
            </a:endParaRPr>
          </a:p>
        </p:txBody>
      </p:sp>
      <p:grpSp>
        <p:nvGrpSpPr>
          <p:cNvPr id="19" name="组合 18"/>
          <p:cNvGrpSpPr/>
          <p:nvPr>
            <p:custDataLst>
              <p:tags r:id="rId3"/>
            </p:custDataLst>
          </p:nvPr>
        </p:nvGrpSpPr>
        <p:grpSpPr>
          <a:xfrm rot="0">
            <a:off x="11285220" y="6017895"/>
            <a:ext cx="734695" cy="720090"/>
            <a:chOff x="11285220" y="6017894"/>
            <a:chExt cx="734695" cy="720089"/>
          </a:xfrm>
        </p:grpSpPr>
        <p:sp>
          <p:nvSpPr>
            <p:cNvPr id="23" name="椭圆 22"/>
            <p:cNvSpPr/>
            <p:nvPr>
              <p:custDataLst>
                <p:tags r:id="rId4"/>
              </p:custDataLst>
            </p:nvPr>
          </p:nvSpPr>
          <p:spPr>
            <a:xfrm>
              <a:off x="11333121" y="6101567"/>
              <a:ext cx="636404" cy="6364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椭圆 23"/>
            <p:cNvSpPr/>
            <p:nvPr>
              <p:custDataLst>
                <p:tags r:id="rId5"/>
              </p:custDataLst>
            </p:nvPr>
          </p:nvSpPr>
          <p:spPr>
            <a:xfrm>
              <a:off x="11285220" y="6017894"/>
              <a:ext cx="396275" cy="396282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椭圆 24"/>
            <p:cNvSpPr/>
            <p:nvPr>
              <p:custDataLst>
                <p:tags r:id="rId6"/>
              </p:custDataLst>
            </p:nvPr>
          </p:nvSpPr>
          <p:spPr>
            <a:xfrm>
              <a:off x="11835153" y="6447459"/>
              <a:ext cx="184762" cy="184766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>
            <p:custDataLst>
              <p:tags r:id="rId7"/>
            </p:custDataLst>
          </p:nvPr>
        </p:nvGrpSpPr>
        <p:grpSpPr>
          <a:xfrm rot="0">
            <a:off x="98425" y="71120"/>
            <a:ext cx="878205" cy="836930"/>
            <a:chOff x="245" y="202"/>
            <a:chExt cx="1383" cy="1318"/>
          </a:xfrm>
        </p:grpSpPr>
        <p:sp>
          <p:nvSpPr>
            <p:cNvPr id="21" name="菱形 20"/>
            <p:cNvSpPr/>
            <p:nvPr>
              <p:custDataLst>
                <p:tags r:id="rId8"/>
              </p:custDataLst>
            </p:nvPr>
          </p:nvSpPr>
          <p:spPr>
            <a:xfrm rot="2760000">
              <a:off x="228" y="219"/>
              <a:ext cx="1095" cy="1061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菱形 21"/>
            <p:cNvSpPr/>
            <p:nvPr>
              <p:custDataLst>
                <p:tags r:id="rId9"/>
              </p:custDataLst>
            </p:nvPr>
          </p:nvSpPr>
          <p:spPr>
            <a:xfrm rot="2760000">
              <a:off x="550" y="442"/>
              <a:ext cx="1095" cy="1061"/>
            </a:xfrm>
            <a:prstGeom prst="diamond">
              <a:avLst/>
            </a:prstGeom>
            <a:pattFill prst="lt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true"/>
          </p:cNvSpPr>
          <p:nvPr>
            <p:ph type="title" hasCustomPrompt="true"/>
            <p:custDataLst>
              <p:tags r:id="rId10"/>
            </p:custDataLst>
          </p:nvPr>
        </p:nvSpPr>
        <p:spPr>
          <a:xfrm>
            <a:off x="1522800" y="1339200"/>
            <a:ext cx="9144000" cy="2386800"/>
          </a:xfrm>
        </p:spPr>
        <p:txBody>
          <a:bodyPr lIns="90000" tIns="46800" rIns="90000" bIns="46800" anchor="b"/>
          <a:lstStyle>
            <a:lvl1pPr algn="ctr">
              <a:defRPr sz="6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true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true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522413" y="3862800"/>
            <a:ext cx="9144000" cy="1656000"/>
          </a:xfrm>
        </p:spPr>
        <p:txBody>
          <a:bodyPr lIns="90000" tIns="46800" rIns="90000" bIns="46800"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true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true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true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true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true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237.xml"/><Relationship Id="rId23" Type="http://schemas.openxmlformats.org/officeDocument/2006/relationships/tags" Target="../tags/tag236.xml"/><Relationship Id="rId22" Type="http://schemas.openxmlformats.org/officeDocument/2006/relationships/tags" Target="../tags/tag235.xml"/><Relationship Id="rId21" Type="http://schemas.openxmlformats.org/officeDocument/2006/relationships/tags" Target="../tags/tag234.xml"/><Relationship Id="rId20" Type="http://schemas.openxmlformats.org/officeDocument/2006/relationships/tags" Target="../tags/tag233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232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true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true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false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true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40.xml"/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339.xml"/><Relationship Id="rId8" Type="http://schemas.openxmlformats.org/officeDocument/2006/relationships/image" Target="../media/image13.png"/><Relationship Id="rId7" Type="http://schemas.openxmlformats.org/officeDocument/2006/relationships/tags" Target="../tags/tag33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tags" Target="../tags/tag337.xml"/><Relationship Id="rId2" Type="http://schemas.openxmlformats.org/officeDocument/2006/relationships/tags" Target="../tags/tag336.xml"/><Relationship Id="rId12" Type="http://schemas.openxmlformats.org/officeDocument/2006/relationships/notesSlide" Target="../notesSlides/notesSlide10.xml"/><Relationship Id="rId11" Type="http://schemas.openxmlformats.org/officeDocument/2006/relationships/slideLayout" Target="../slideLayouts/slideLayout25.xml"/><Relationship Id="rId10" Type="http://schemas.openxmlformats.org/officeDocument/2006/relationships/tags" Target="../tags/tag340.xml"/><Relationship Id="rId1" Type="http://schemas.openxmlformats.org/officeDocument/2006/relationships/tags" Target="../tags/tag335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5.xml"/><Relationship Id="rId4" Type="http://schemas.openxmlformats.org/officeDocument/2006/relationships/tags" Target="../tags/tag344.xml"/><Relationship Id="rId3" Type="http://schemas.openxmlformats.org/officeDocument/2006/relationships/tags" Target="../tags/tag343.xml"/><Relationship Id="rId2" Type="http://schemas.openxmlformats.org/officeDocument/2006/relationships/tags" Target="../tags/tag342.xml"/><Relationship Id="rId1" Type="http://schemas.openxmlformats.org/officeDocument/2006/relationships/tags" Target="../tags/tag34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9.xml"/><Relationship Id="rId2" Type="http://schemas.openxmlformats.org/officeDocument/2006/relationships/tags" Target="../tags/tag242.xml"/><Relationship Id="rId1" Type="http://schemas.openxmlformats.org/officeDocument/2006/relationships/tags" Target="../tags/tag24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51.xml"/><Relationship Id="rId8" Type="http://schemas.openxmlformats.org/officeDocument/2006/relationships/tags" Target="../tags/tag250.xml"/><Relationship Id="rId7" Type="http://schemas.openxmlformats.org/officeDocument/2006/relationships/tags" Target="../tags/tag249.xml"/><Relationship Id="rId6" Type="http://schemas.openxmlformats.org/officeDocument/2006/relationships/tags" Target="../tags/tag248.xml"/><Relationship Id="rId5" Type="http://schemas.openxmlformats.org/officeDocument/2006/relationships/tags" Target="../tags/tag247.xml"/><Relationship Id="rId4" Type="http://schemas.openxmlformats.org/officeDocument/2006/relationships/tags" Target="../tags/tag246.xml"/><Relationship Id="rId3" Type="http://schemas.openxmlformats.org/officeDocument/2006/relationships/tags" Target="../tags/tag245.xml"/><Relationship Id="rId2" Type="http://schemas.openxmlformats.org/officeDocument/2006/relationships/tags" Target="../tags/tag244.xml"/><Relationship Id="rId17" Type="http://schemas.openxmlformats.org/officeDocument/2006/relationships/notesSlide" Target="../notesSlides/notesSlide3.xml"/><Relationship Id="rId16" Type="http://schemas.openxmlformats.org/officeDocument/2006/relationships/slideLayout" Target="../slideLayouts/slideLayout18.xml"/><Relationship Id="rId15" Type="http://schemas.openxmlformats.org/officeDocument/2006/relationships/tags" Target="../tags/tag256.xml"/><Relationship Id="rId14" Type="http://schemas.openxmlformats.org/officeDocument/2006/relationships/tags" Target="../tags/tag255.xml"/><Relationship Id="rId13" Type="http://schemas.openxmlformats.org/officeDocument/2006/relationships/image" Target="../media/image2.png"/><Relationship Id="rId12" Type="http://schemas.openxmlformats.org/officeDocument/2006/relationships/tags" Target="../tags/tag254.xml"/><Relationship Id="rId11" Type="http://schemas.openxmlformats.org/officeDocument/2006/relationships/tags" Target="../tags/tag253.xml"/><Relationship Id="rId10" Type="http://schemas.openxmlformats.org/officeDocument/2006/relationships/tags" Target="../tags/tag252.xml"/><Relationship Id="rId1" Type="http://schemas.openxmlformats.org/officeDocument/2006/relationships/tags" Target="../tags/tag24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4.png"/><Relationship Id="rId7" Type="http://schemas.openxmlformats.org/officeDocument/2006/relationships/image" Target="../media/image3.png"/><Relationship Id="rId6" Type="http://schemas.openxmlformats.org/officeDocument/2006/relationships/tags" Target="../tags/tag262.xml"/><Relationship Id="rId5" Type="http://schemas.openxmlformats.org/officeDocument/2006/relationships/tags" Target="../tags/tag261.xml"/><Relationship Id="rId4" Type="http://schemas.openxmlformats.org/officeDocument/2006/relationships/tags" Target="../tags/tag260.xml"/><Relationship Id="rId3" Type="http://schemas.openxmlformats.org/officeDocument/2006/relationships/tags" Target="../tags/tag259.xml"/><Relationship Id="rId2" Type="http://schemas.openxmlformats.org/officeDocument/2006/relationships/tags" Target="../tags/tag258.xml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18.xml"/><Relationship Id="rId10" Type="http://schemas.openxmlformats.org/officeDocument/2006/relationships/tags" Target="../tags/tag263.xml"/><Relationship Id="rId1" Type="http://schemas.openxmlformats.org/officeDocument/2006/relationships/tags" Target="../tags/tag25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72.xml"/><Relationship Id="rId8" Type="http://schemas.openxmlformats.org/officeDocument/2006/relationships/tags" Target="../tags/tag271.xml"/><Relationship Id="rId7" Type="http://schemas.openxmlformats.org/officeDocument/2006/relationships/tags" Target="../tags/tag270.xml"/><Relationship Id="rId6" Type="http://schemas.openxmlformats.org/officeDocument/2006/relationships/tags" Target="../tags/tag269.xml"/><Relationship Id="rId5" Type="http://schemas.openxmlformats.org/officeDocument/2006/relationships/tags" Target="../tags/tag268.xml"/><Relationship Id="rId48" Type="http://schemas.openxmlformats.org/officeDocument/2006/relationships/notesSlide" Target="../notesSlides/notesSlide5.xml"/><Relationship Id="rId47" Type="http://schemas.openxmlformats.org/officeDocument/2006/relationships/slideLayout" Target="../slideLayouts/slideLayout18.xml"/><Relationship Id="rId46" Type="http://schemas.openxmlformats.org/officeDocument/2006/relationships/tags" Target="../tags/tag305.xml"/><Relationship Id="rId45" Type="http://schemas.openxmlformats.org/officeDocument/2006/relationships/image" Target="../media/image9.png"/><Relationship Id="rId44" Type="http://schemas.openxmlformats.org/officeDocument/2006/relationships/tags" Target="../tags/tag304.xml"/><Relationship Id="rId43" Type="http://schemas.openxmlformats.org/officeDocument/2006/relationships/tags" Target="../tags/tag303.xml"/><Relationship Id="rId42" Type="http://schemas.openxmlformats.org/officeDocument/2006/relationships/tags" Target="../tags/tag302.xml"/><Relationship Id="rId41" Type="http://schemas.openxmlformats.org/officeDocument/2006/relationships/tags" Target="../tags/tag301.xml"/><Relationship Id="rId40" Type="http://schemas.openxmlformats.org/officeDocument/2006/relationships/tags" Target="../tags/tag300.xml"/><Relationship Id="rId4" Type="http://schemas.openxmlformats.org/officeDocument/2006/relationships/tags" Target="../tags/tag267.xml"/><Relationship Id="rId39" Type="http://schemas.openxmlformats.org/officeDocument/2006/relationships/tags" Target="../tags/tag299.xml"/><Relationship Id="rId38" Type="http://schemas.openxmlformats.org/officeDocument/2006/relationships/image" Target="../media/image8.png"/><Relationship Id="rId37" Type="http://schemas.openxmlformats.org/officeDocument/2006/relationships/image" Target="../media/image7.png"/><Relationship Id="rId36" Type="http://schemas.openxmlformats.org/officeDocument/2006/relationships/image" Target="../media/image6.png"/><Relationship Id="rId35" Type="http://schemas.openxmlformats.org/officeDocument/2006/relationships/tags" Target="../tags/tag298.xml"/><Relationship Id="rId34" Type="http://schemas.openxmlformats.org/officeDocument/2006/relationships/tags" Target="../tags/tag297.xml"/><Relationship Id="rId33" Type="http://schemas.openxmlformats.org/officeDocument/2006/relationships/tags" Target="../tags/tag296.xml"/><Relationship Id="rId32" Type="http://schemas.openxmlformats.org/officeDocument/2006/relationships/tags" Target="../tags/tag295.xml"/><Relationship Id="rId31" Type="http://schemas.openxmlformats.org/officeDocument/2006/relationships/tags" Target="../tags/tag294.xml"/><Relationship Id="rId30" Type="http://schemas.openxmlformats.org/officeDocument/2006/relationships/tags" Target="../tags/tag293.xml"/><Relationship Id="rId3" Type="http://schemas.openxmlformats.org/officeDocument/2006/relationships/tags" Target="../tags/tag266.xml"/><Relationship Id="rId29" Type="http://schemas.openxmlformats.org/officeDocument/2006/relationships/tags" Target="../tags/tag292.xml"/><Relationship Id="rId28" Type="http://schemas.openxmlformats.org/officeDocument/2006/relationships/tags" Target="../tags/tag291.xml"/><Relationship Id="rId27" Type="http://schemas.openxmlformats.org/officeDocument/2006/relationships/tags" Target="../tags/tag290.xml"/><Relationship Id="rId26" Type="http://schemas.openxmlformats.org/officeDocument/2006/relationships/tags" Target="../tags/tag289.xml"/><Relationship Id="rId25" Type="http://schemas.openxmlformats.org/officeDocument/2006/relationships/tags" Target="../tags/tag288.xml"/><Relationship Id="rId24" Type="http://schemas.openxmlformats.org/officeDocument/2006/relationships/tags" Target="../tags/tag287.xml"/><Relationship Id="rId23" Type="http://schemas.openxmlformats.org/officeDocument/2006/relationships/tags" Target="../tags/tag286.xml"/><Relationship Id="rId22" Type="http://schemas.openxmlformats.org/officeDocument/2006/relationships/tags" Target="../tags/tag285.xml"/><Relationship Id="rId21" Type="http://schemas.openxmlformats.org/officeDocument/2006/relationships/tags" Target="../tags/tag284.xml"/><Relationship Id="rId20" Type="http://schemas.openxmlformats.org/officeDocument/2006/relationships/tags" Target="../tags/tag283.xml"/><Relationship Id="rId2" Type="http://schemas.openxmlformats.org/officeDocument/2006/relationships/tags" Target="../tags/tag265.xml"/><Relationship Id="rId19" Type="http://schemas.openxmlformats.org/officeDocument/2006/relationships/tags" Target="../tags/tag282.xml"/><Relationship Id="rId18" Type="http://schemas.openxmlformats.org/officeDocument/2006/relationships/tags" Target="../tags/tag281.xml"/><Relationship Id="rId17" Type="http://schemas.openxmlformats.org/officeDocument/2006/relationships/tags" Target="../tags/tag280.xml"/><Relationship Id="rId16" Type="http://schemas.openxmlformats.org/officeDocument/2006/relationships/tags" Target="../tags/tag279.xml"/><Relationship Id="rId15" Type="http://schemas.openxmlformats.org/officeDocument/2006/relationships/tags" Target="../tags/tag278.xml"/><Relationship Id="rId14" Type="http://schemas.openxmlformats.org/officeDocument/2006/relationships/tags" Target="../tags/tag277.xml"/><Relationship Id="rId13" Type="http://schemas.openxmlformats.org/officeDocument/2006/relationships/tags" Target="../tags/tag276.xml"/><Relationship Id="rId12" Type="http://schemas.openxmlformats.org/officeDocument/2006/relationships/tags" Target="../tags/tag275.xml"/><Relationship Id="rId11" Type="http://schemas.openxmlformats.org/officeDocument/2006/relationships/tags" Target="../tags/tag274.xml"/><Relationship Id="rId10" Type="http://schemas.openxmlformats.org/officeDocument/2006/relationships/tags" Target="../tags/tag273.xml"/><Relationship Id="rId1" Type="http://schemas.openxmlformats.org/officeDocument/2006/relationships/tags" Target="../tags/tag264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314.xml"/><Relationship Id="rId8" Type="http://schemas.openxmlformats.org/officeDocument/2006/relationships/tags" Target="../tags/tag313.xml"/><Relationship Id="rId7" Type="http://schemas.openxmlformats.org/officeDocument/2006/relationships/tags" Target="../tags/tag312.xml"/><Relationship Id="rId6" Type="http://schemas.openxmlformats.org/officeDocument/2006/relationships/tags" Target="../tags/tag311.xml"/><Relationship Id="rId5" Type="http://schemas.openxmlformats.org/officeDocument/2006/relationships/tags" Target="../tags/tag310.xml"/><Relationship Id="rId4" Type="http://schemas.openxmlformats.org/officeDocument/2006/relationships/tags" Target="../tags/tag309.xml"/><Relationship Id="rId3" Type="http://schemas.openxmlformats.org/officeDocument/2006/relationships/tags" Target="../tags/tag308.xml"/><Relationship Id="rId2" Type="http://schemas.openxmlformats.org/officeDocument/2006/relationships/tags" Target="../tags/tag307.xml"/><Relationship Id="rId18" Type="http://schemas.openxmlformats.org/officeDocument/2006/relationships/notesSlide" Target="../notesSlides/notesSlide6.xml"/><Relationship Id="rId17" Type="http://schemas.openxmlformats.org/officeDocument/2006/relationships/slideLayout" Target="../slideLayouts/slideLayout25.xml"/><Relationship Id="rId16" Type="http://schemas.openxmlformats.org/officeDocument/2006/relationships/tags" Target="../tags/tag321.xml"/><Relationship Id="rId15" Type="http://schemas.openxmlformats.org/officeDocument/2006/relationships/tags" Target="../tags/tag320.xml"/><Relationship Id="rId14" Type="http://schemas.openxmlformats.org/officeDocument/2006/relationships/tags" Target="../tags/tag319.xml"/><Relationship Id="rId13" Type="http://schemas.openxmlformats.org/officeDocument/2006/relationships/tags" Target="../tags/tag318.xml"/><Relationship Id="rId12" Type="http://schemas.openxmlformats.org/officeDocument/2006/relationships/tags" Target="../tags/tag317.xml"/><Relationship Id="rId11" Type="http://schemas.openxmlformats.org/officeDocument/2006/relationships/tags" Target="../tags/tag316.xml"/><Relationship Id="rId10" Type="http://schemas.openxmlformats.org/officeDocument/2006/relationships/tags" Target="../tags/tag315.xml"/><Relationship Id="rId1" Type="http://schemas.openxmlformats.org/officeDocument/2006/relationships/tags" Target="../tags/tag306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325.xml"/><Relationship Id="rId8" Type="http://schemas.microsoft.com/office/2007/relationships/diagramDrawing" Target="../diagrams/drawing1.xml"/><Relationship Id="rId7" Type="http://schemas.openxmlformats.org/officeDocument/2006/relationships/diagramColors" Target="../diagrams/colors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3" Type="http://schemas.openxmlformats.org/officeDocument/2006/relationships/tags" Target="../tags/tag324.xml"/><Relationship Id="rId2" Type="http://schemas.openxmlformats.org/officeDocument/2006/relationships/tags" Target="../tags/tag323.xml"/><Relationship Id="rId11" Type="http://schemas.openxmlformats.org/officeDocument/2006/relationships/notesSlide" Target="../notesSlides/notesSlide7.xml"/><Relationship Id="rId10" Type="http://schemas.openxmlformats.org/officeDocument/2006/relationships/slideLayout" Target="../slideLayouts/slideLayout25.xml"/><Relationship Id="rId1" Type="http://schemas.openxmlformats.org/officeDocument/2006/relationships/tags" Target="../tags/tag322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5.xml"/><Relationship Id="rId4" Type="http://schemas.openxmlformats.org/officeDocument/2006/relationships/tags" Target="../tags/tag329.xml"/><Relationship Id="rId3" Type="http://schemas.openxmlformats.org/officeDocument/2006/relationships/tags" Target="../tags/tag328.xml"/><Relationship Id="rId2" Type="http://schemas.openxmlformats.org/officeDocument/2006/relationships/tags" Target="../tags/tag327.xml"/><Relationship Id="rId1" Type="http://schemas.openxmlformats.org/officeDocument/2006/relationships/tags" Target="../tags/tag326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25.xml"/><Relationship Id="rId5" Type="http://schemas.openxmlformats.org/officeDocument/2006/relationships/tags" Target="../tags/tag334.xml"/><Relationship Id="rId4" Type="http://schemas.openxmlformats.org/officeDocument/2006/relationships/tags" Target="../tags/tag333.xml"/><Relationship Id="rId3" Type="http://schemas.openxmlformats.org/officeDocument/2006/relationships/tags" Target="../tags/tag332.xml"/><Relationship Id="rId2" Type="http://schemas.openxmlformats.org/officeDocument/2006/relationships/tags" Target="../tags/tag331.xml"/><Relationship Id="rId1" Type="http://schemas.openxmlformats.org/officeDocument/2006/relationships/tags" Target="../tags/tag3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7440295" y="1557655"/>
            <a:ext cx="3716655" cy="3647440"/>
          </a:xfrm>
          <a:prstGeom prst="rect">
            <a:avLst/>
          </a:prstGeom>
        </p:spPr>
      </p:pic>
      <p:sp>
        <p:nvSpPr>
          <p:cNvPr id="6" name="标题 5"/>
          <p:cNvSpPr>
            <a:spLocks noGrp="true"/>
          </p:cNvSpPr>
          <p:nvPr>
            <p:ph type="ctrTitle"/>
            <p:custDataLst>
              <p:tags r:id="rId2"/>
            </p:custDataLst>
          </p:nvPr>
        </p:nvSpPr>
        <p:spPr>
          <a:xfrm>
            <a:off x="1186815" y="1586865"/>
            <a:ext cx="6538595" cy="1988185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3200" b="1" noProof="1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厦门市应急管理局等四部门关于印发《厦门市禁止、限制和控制危险化学品目录（试行）》的通知</a:t>
            </a:r>
            <a:endParaRPr lang="zh-CN" altLang="en-US" sz="3200" b="1" noProof="1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副标题 6"/>
          <p:cNvSpPr>
            <a:spLocks noGrp="true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18827" y="3778175"/>
            <a:ext cx="5784850" cy="591615"/>
          </a:xfrm>
        </p:spPr>
        <p:txBody>
          <a:bodyPr/>
          <a:lstStyle/>
          <a:p>
            <a:pPr algn="l"/>
            <a:r>
              <a:rPr lang="zh-CN" altLang="en-US" sz="2400" b="1" dirty="0">
                <a:latin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（厦应急规〔</a:t>
            </a:r>
            <a:r>
              <a:rPr lang="en-US" altLang="zh-CN" sz="2400" b="1" dirty="0">
                <a:latin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2021</a:t>
            </a:r>
            <a:r>
              <a:rPr lang="zh-CN" altLang="en-US" sz="2400" b="1" dirty="0">
                <a:latin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〕</a:t>
            </a:r>
            <a:r>
              <a:rPr lang="en-US" altLang="zh-CN" sz="2400" b="1" dirty="0">
                <a:latin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b="1" dirty="0">
                <a:latin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号）</a:t>
            </a:r>
            <a:endParaRPr lang="zh-CN" altLang="en-US" sz="2400" b="1" dirty="0">
              <a:latin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true"/>
          </p:cNvSpPr>
          <p:nvPr>
            <p:ph type="title"/>
            <p:custDataLst>
              <p:tags r:id="rId1"/>
            </p:custDataLst>
          </p:nvPr>
        </p:nvSpPr>
        <p:spPr>
          <a:xfrm>
            <a:off x="1324610" y="770255"/>
            <a:ext cx="4778375" cy="882015"/>
          </a:xfrm>
        </p:spPr>
        <p:txBody>
          <a:bodyPr>
            <a:normAutofit fontScale="90000"/>
          </a:bodyPr>
          <a:lstStyle/>
          <a:p>
            <a:r>
              <a:rPr lang="zh-CN" altLang="en-US">
                <a:sym typeface="Arial" panose="020B0604020202020204" pitchFamily="34" charset="0"/>
              </a:rPr>
              <a:t>（三）限制和控制部分</a:t>
            </a: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5" name="文本占位符 4"/>
          <p:cNvSpPr>
            <a:spLocks noGrp="true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1549400" y="1774825"/>
            <a:ext cx="6309995" cy="3592830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altLang="zh-CN" sz="2000">
                <a:sym typeface="Arial" panose="020B0604020202020204" pitchFamily="34" charset="0"/>
              </a:rPr>
              <a:t>      </a:t>
            </a:r>
            <a:r>
              <a:rPr lang="zh-CN" altLang="en-US" sz="2400">
                <a:sym typeface="Arial" panose="020B0604020202020204" pitchFamily="34" charset="0"/>
              </a:rPr>
              <a:t>3.为深刻汲取重特大危险化学品事故教训，将造成严重事故后果的4种危险化学品列入限制和控制目录：印度博帕尔事故的异氰酸甲酯，天津港“8·12”特大事故的硝化棉、硝酸铵，河北张家口中国化工集团盛华化工公司“11·28”重大爆燃事故的氯乙烯。</a:t>
            </a:r>
            <a:endParaRPr lang="zh-CN" altLang="en-US" sz="2000" dirty="0">
              <a:sym typeface="Arial" panose="020B0604020202020204" pitchFamily="34" charset="0"/>
            </a:endParaRPr>
          </a:p>
        </p:txBody>
      </p:sp>
      <p:sp>
        <p:nvSpPr>
          <p:cNvPr id="2" name="Title 6"/>
          <p:cNvSpPr txBox="true"/>
          <p:nvPr>
            <p:custDataLst>
              <p:tags r:id="rId3"/>
            </p:custDataLst>
          </p:nvPr>
        </p:nvSpPr>
        <p:spPr>
          <a:xfrm>
            <a:off x="0" y="0"/>
            <a:ext cx="1314450" cy="6857365"/>
          </a:xfrm>
          <a:prstGeom prst="rect">
            <a:avLst/>
          </a:prstGeom>
          <a:solidFill>
            <a:schemeClr val="tx2">
              <a:lumMod val="90000"/>
            </a:schemeClr>
          </a:solidFill>
          <a:ln w="3175">
            <a:noFill/>
            <a:prstDash val="sysDash"/>
          </a:ln>
        </p:spPr>
        <p:txBody>
          <a:bodyPr vert="eaVert" wrap="square" lIns="91440" tIns="45720" rIns="91440" bIns="45720" anchor="ctr" anchorCtr="false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lang="zh-CN" altLang="en-US" sz="3600" b="1">
                <a:sym typeface="Arial" panose="020B0604020202020204" pitchFamily="34" charset="0"/>
              </a:rPr>
              <a:t>《目录》主要内容</a:t>
            </a:r>
            <a:endParaRPr lang="zh-CN" altLang="en-US" sz="36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0175" y="1145540"/>
            <a:ext cx="1394460" cy="21996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>
            <a:off x="8182610" y="1145540"/>
            <a:ext cx="1551305" cy="219964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>
            <a:off x="8182610" y="3517265"/>
            <a:ext cx="2051050" cy="1117600"/>
          </a:xfrm>
          <a:prstGeom prst="rect">
            <a:avLst/>
          </a:prstGeom>
        </p:spPr>
      </p:pic>
      <p:sp>
        <p:nvSpPr>
          <p:cNvPr id="13" name="标题 3"/>
          <p:cNvSpPr>
            <a:spLocks noGrp="true"/>
          </p:cNvSpPr>
          <p:nvPr>
            <p:custDataLst>
              <p:tags r:id="rId7"/>
            </p:custDataLst>
          </p:nvPr>
        </p:nvSpPr>
        <p:spPr>
          <a:xfrm>
            <a:off x="8182610" y="4634865"/>
            <a:ext cx="2298700" cy="437515"/>
          </a:xfrm>
          <a:prstGeom prst="rect">
            <a:avLst/>
          </a:prstGeom>
        </p:spPr>
        <p:txBody>
          <a:bodyPr vert="horz" lIns="90000" tIns="46800" rIns="90000" bIns="46800" rtlCol="0" anchor="ctr" anchorCtr="false"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zh-CN" altLang="en-US" sz="2400" dirty="0">
                <a:sym typeface="Arial" panose="020B0604020202020204" pitchFamily="34" charset="0"/>
              </a:rPr>
              <a:t>异氰酸甲酯</a:t>
            </a:r>
            <a:endParaRPr lang="zh-CN" altLang="en-US" sz="2400" dirty="0">
              <a:sym typeface="Arial" panose="020B0604020202020204" pitchFamily="34" charset="0"/>
            </a:endParaRPr>
          </a:p>
        </p:txBody>
      </p:sp>
      <p:pic>
        <p:nvPicPr>
          <p:cNvPr id="14" name="图片 13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>
            <a:off x="9657715" y="5087620"/>
            <a:ext cx="2374900" cy="1373505"/>
          </a:xfrm>
          <a:prstGeom prst="rect">
            <a:avLst/>
          </a:prstGeom>
        </p:spPr>
      </p:pic>
      <p:sp>
        <p:nvSpPr>
          <p:cNvPr id="15" name="标题 3"/>
          <p:cNvSpPr>
            <a:spLocks noGrp="true"/>
          </p:cNvSpPr>
          <p:nvPr>
            <p:custDataLst>
              <p:tags r:id="rId9"/>
            </p:custDataLst>
          </p:nvPr>
        </p:nvSpPr>
        <p:spPr>
          <a:xfrm>
            <a:off x="9733915" y="6461125"/>
            <a:ext cx="2298700" cy="437515"/>
          </a:xfrm>
          <a:prstGeom prst="rect">
            <a:avLst/>
          </a:prstGeom>
        </p:spPr>
        <p:txBody>
          <a:bodyPr vert="horz" lIns="90000" tIns="46800" rIns="90000" bIns="46800" rtlCol="0" anchor="ctr" anchorCtr="false"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zh-CN" altLang="en-US" sz="2400" dirty="0">
                <a:sym typeface="Arial" panose="020B0604020202020204" pitchFamily="34" charset="0"/>
              </a:rPr>
              <a:t>氯乙烯</a:t>
            </a:r>
            <a:endParaRPr lang="zh-CN" altLang="en-US" sz="2400" dirty="0">
              <a:sym typeface="Arial" panose="020B0604020202020204" pitchFamily="34" charset="0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true"/>
          </p:cNvSpPr>
          <p:nvPr>
            <p:ph type="title"/>
            <p:custDataLst>
              <p:tags r:id="rId1"/>
            </p:custDataLst>
          </p:nvPr>
        </p:nvSpPr>
        <p:spPr>
          <a:xfrm>
            <a:off x="1324610" y="770255"/>
            <a:ext cx="4778375" cy="882015"/>
          </a:xfrm>
        </p:spPr>
        <p:txBody>
          <a:bodyPr>
            <a:normAutofit fontScale="90000"/>
          </a:bodyPr>
          <a:lstStyle/>
          <a:p>
            <a:r>
              <a:rPr lang="zh-CN" altLang="en-US">
                <a:sym typeface="Arial" panose="020B0604020202020204" pitchFamily="34" charset="0"/>
              </a:rPr>
              <a:t>（三）限制和控制部分</a:t>
            </a: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5" name="文本占位符 4"/>
          <p:cNvSpPr>
            <a:spLocks noGrp="true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1529715" y="1498600"/>
            <a:ext cx="6684645" cy="3769360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altLang="zh-CN" sz="2000">
                <a:sym typeface="Arial" panose="020B0604020202020204" pitchFamily="34" charset="0"/>
              </a:rPr>
              <a:t>      </a:t>
            </a:r>
            <a:r>
              <a:rPr lang="zh-CN" altLang="en-US" sz="2400">
                <a:sym typeface="Arial" panose="020B0604020202020204" pitchFamily="34" charset="0"/>
              </a:rPr>
              <a:t>为减少和控制危险化学品安全风险，《目录》在现有法律法规、部门规章及规范性文件相关规定基础上提出四项限制和控制措施。现有涉及 “限制和控制危险化学品目录”所列化学品的企业在符合安全生产条件的情况下可继续生产经营，新、扩建生产储存建设项目应严格安全准入。</a:t>
            </a:r>
            <a:endParaRPr lang="zh-CN" altLang="en-US" sz="2400" dirty="0">
              <a:sym typeface="Arial" panose="020B0604020202020204" pitchFamily="34" charset="0"/>
            </a:endParaRPr>
          </a:p>
        </p:txBody>
      </p:sp>
      <p:sp>
        <p:nvSpPr>
          <p:cNvPr id="2" name="Title 6"/>
          <p:cNvSpPr txBox="true"/>
          <p:nvPr>
            <p:custDataLst>
              <p:tags r:id="rId3"/>
            </p:custDataLst>
          </p:nvPr>
        </p:nvSpPr>
        <p:spPr>
          <a:xfrm>
            <a:off x="0" y="0"/>
            <a:ext cx="1314450" cy="6857365"/>
          </a:xfrm>
          <a:prstGeom prst="rect">
            <a:avLst/>
          </a:prstGeom>
          <a:solidFill>
            <a:schemeClr val="tx2">
              <a:lumMod val="90000"/>
            </a:schemeClr>
          </a:solidFill>
          <a:ln w="3175">
            <a:noFill/>
            <a:prstDash val="sysDash"/>
          </a:ln>
        </p:spPr>
        <p:txBody>
          <a:bodyPr vert="eaVert" wrap="square" lIns="91440" tIns="45720" rIns="91440" bIns="45720" anchor="ctr" anchorCtr="false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lang="zh-CN" altLang="en-US" sz="3600" b="1">
                <a:sym typeface="Arial" panose="020B0604020202020204" pitchFamily="34" charset="0"/>
              </a:rPr>
              <a:t>《目录》主要内容</a:t>
            </a:r>
            <a:endParaRPr lang="zh-CN" altLang="en-US" sz="36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8937625" y="2458720"/>
            <a:ext cx="3162300" cy="4341495"/>
            <a:chOff x="12322" y="1803"/>
            <a:chExt cx="6734" cy="9364"/>
          </a:xfrm>
        </p:grpSpPr>
        <p:sp>
          <p:nvSpPr>
            <p:cNvPr id="27" name="Freeform 239"/>
            <p:cNvSpPr>
              <a:spLocks noEditPoints="true"/>
            </p:cNvSpPr>
            <p:nvPr/>
          </p:nvSpPr>
          <p:spPr bwMode="auto">
            <a:xfrm>
              <a:off x="15408" y="4051"/>
              <a:ext cx="3649" cy="3649"/>
            </a:xfrm>
            <a:custGeom>
              <a:avLst/>
              <a:gdLst>
                <a:gd name="T0" fmla="*/ 2116 w 2116"/>
                <a:gd name="T1" fmla="*/ 1052 h 2116"/>
                <a:gd name="T2" fmla="*/ 1925 w 2116"/>
                <a:gd name="T3" fmla="*/ 883 h 2116"/>
                <a:gd name="T4" fmla="*/ 2038 w 2116"/>
                <a:gd name="T5" fmla="*/ 652 h 2116"/>
                <a:gd name="T6" fmla="*/ 1795 w 2116"/>
                <a:gd name="T7" fmla="*/ 570 h 2116"/>
                <a:gd name="T8" fmla="*/ 1802 w 2116"/>
                <a:gd name="T9" fmla="*/ 305 h 2116"/>
                <a:gd name="T10" fmla="*/ 1548 w 2116"/>
                <a:gd name="T11" fmla="*/ 321 h 2116"/>
                <a:gd name="T12" fmla="*/ 1464 w 2116"/>
                <a:gd name="T13" fmla="*/ 80 h 2116"/>
                <a:gd name="T14" fmla="*/ 1234 w 2116"/>
                <a:gd name="T15" fmla="*/ 191 h 2116"/>
                <a:gd name="T16" fmla="*/ 1052 w 2116"/>
                <a:gd name="T17" fmla="*/ 0 h 2116"/>
                <a:gd name="T18" fmla="*/ 884 w 2116"/>
                <a:gd name="T19" fmla="*/ 191 h 2116"/>
                <a:gd name="T20" fmla="*/ 653 w 2116"/>
                <a:gd name="T21" fmla="*/ 78 h 2116"/>
                <a:gd name="T22" fmla="*/ 570 w 2116"/>
                <a:gd name="T23" fmla="*/ 321 h 2116"/>
                <a:gd name="T24" fmla="*/ 305 w 2116"/>
                <a:gd name="T25" fmla="*/ 314 h 2116"/>
                <a:gd name="T26" fmla="*/ 322 w 2116"/>
                <a:gd name="T27" fmla="*/ 568 h 2116"/>
                <a:gd name="T28" fmla="*/ 81 w 2116"/>
                <a:gd name="T29" fmla="*/ 652 h 2116"/>
                <a:gd name="T30" fmla="*/ 192 w 2116"/>
                <a:gd name="T31" fmla="*/ 882 h 2116"/>
                <a:gd name="T32" fmla="*/ 0 w 2116"/>
                <a:gd name="T33" fmla="*/ 1064 h 2116"/>
                <a:gd name="T34" fmla="*/ 191 w 2116"/>
                <a:gd name="T35" fmla="*/ 1233 h 2116"/>
                <a:gd name="T36" fmla="*/ 78 w 2116"/>
                <a:gd name="T37" fmla="*/ 1463 h 2116"/>
                <a:gd name="T38" fmla="*/ 321 w 2116"/>
                <a:gd name="T39" fmla="*/ 1546 h 2116"/>
                <a:gd name="T40" fmla="*/ 314 w 2116"/>
                <a:gd name="T41" fmla="*/ 1811 h 2116"/>
                <a:gd name="T42" fmla="*/ 569 w 2116"/>
                <a:gd name="T43" fmla="*/ 1794 h 2116"/>
                <a:gd name="T44" fmla="*/ 653 w 2116"/>
                <a:gd name="T45" fmla="*/ 2035 h 2116"/>
                <a:gd name="T46" fmla="*/ 882 w 2116"/>
                <a:gd name="T47" fmla="*/ 1925 h 2116"/>
                <a:gd name="T48" fmla="*/ 1064 w 2116"/>
                <a:gd name="T49" fmla="*/ 2116 h 2116"/>
                <a:gd name="T50" fmla="*/ 1233 w 2116"/>
                <a:gd name="T51" fmla="*/ 1925 h 2116"/>
                <a:gd name="T52" fmla="*/ 1464 w 2116"/>
                <a:gd name="T53" fmla="*/ 2038 h 2116"/>
                <a:gd name="T54" fmla="*/ 1546 w 2116"/>
                <a:gd name="T55" fmla="*/ 1795 h 2116"/>
                <a:gd name="T56" fmla="*/ 1811 w 2116"/>
                <a:gd name="T57" fmla="*/ 1802 h 2116"/>
                <a:gd name="T58" fmla="*/ 1795 w 2116"/>
                <a:gd name="T59" fmla="*/ 1547 h 2116"/>
                <a:gd name="T60" fmla="*/ 2036 w 2116"/>
                <a:gd name="T61" fmla="*/ 1463 h 2116"/>
                <a:gd name="T62" fmla="*/ 1925 w 2116"/>
                <a:gd name="T63" fmla="*/ 1234 h 2116"/>
                <a:gd name="T64" fmla="*/ 1358 w 2116"/>
                <a:gd name="T65" fmla="*/ 1669 h 2116"/>
                <a:gd name="T66" fmla="*/ 759 w 2116"/>
                <a:gd name="T67" fmla="*/ 447 h 2116"/>
                <a:gd name="T68" fmla="*/ 1358 w 2116"/>
                <a:gd name="T69" fmla="*/ 1669 h 2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16" h="2116">
                  <a:moveTo>
                    <a:pt x="1941" y="1111"/>
                  </a:moveTo>
                  <a:cubicBezTo>
                    <a:pt x="2116" y="1052"/>
                    <a:pt x="2116" y="1052"/>
                    <a:pt x="2116" y="1052"/>
                  </a:cubicBezTo>
                  <a:cubicBezTo>
                    <a:pt x="2107" y="917"/>
                    <a:pt x="2107" y="917"/>
                    <a:pt x="2107" y="917"/>
                  </a:cubicBezTo>
                  <a:cubicBezTo>
                    <a:pt x="1925" y="883"/>
                    <a:pt x="1925" y="883"/>
                    <a:pt x="1925" y="883"/>
                  </a:cubicBezTo>
                  <a:cubicBezTo>
                    <a:pt x="1918" y="847"/>
                    <a:pt x="1908" y="810"/>
                    <a:pt x="1896" y="774"/>
                  </a:cubicBezTo>
                  <a:cubicBezTo>
                    <a:pt x="2038" y="652"/>
                    <a:pt x="2038" y="652"/>
                    <a:pt x="2038" y="652"/>
                  </a:cubicBezTo>
                  <a:cubicBezTo>
                    <a:pt x="1979" y="532"/>
                    <a:pt x="1979" y="532"/>
                    <a:pt x="1979" y="532"/>
                  </a:cubicBezTo>
                  <a:cubicBezTo>
                    <a:pt x="1795" y="570"/>
                    <a:pt x="1795" y="570"/>
                    <a:pt x="1795" y="570"/>
                  </a:cubicBezTo>
                  <a:cubicBezTo>
                    <a:pt x="1772" y="535"/>
                    <a:pt x="1747" y="502"/>
                    <a:pt x="1720" y="471"/>
                  </a:cubicBezTo>
                  <a:cubicBezTo>
                    <a:pt x="1802" y="305"/>
                    <a:pt x="1802" y="305"/>
                    <a:pt x="1802" y="305"/>
                  </a:cubicBezTo>
                  <a:cubicBezTo>
                    <a:pt x="1700" y="217"/>
                    <a:pt x="1700" y="217"/>
                    <a:pt x="1700" y="217"/>
                  </a:cubicBezTo>
                  <a:cubicBezTo>
                    <a:pt x="1548" y="321"/>
                    <a:pt x="1548" y="321"/>
                    <a:pt x="1548" y="321"/>
                  </a:cubicBezTo>
                  <a:cubicBezTo>
                    <a:pt x="1516" y="301"/>
                    <a:pt x="1483" y="282"/>
                    <a:pt x="1450" y="265"/>
                  </a:cubicBezTo>
                  <a:cubicBezTo>
                    <a:pt x="1464" y="80"/>
                    <a:pt x="1464" y="80"/>
                    <a:pt x="1464" y="80"/>
                  </a:cubicBezTo>
                  <a:cubicBezTo>
                    <a:pt x="1336" y="37"/>
                    <a:pt x="1336" y="37"/>
                    <a:pt x="1336" y="37"/>
                  </a:cubicBezTo>
                  <a:cubicBezTo>
                    <a:pt x="1234" y="191"/>
                    <a:pt x="1234" y="191"/>
                    <a:pt x="1234" y="191"/>
                  </a:cubicBezTo>
                  <a:cubicBezTo>
                    <a:pt x="1194" y="183"/>
                    <a:pt x="1152" y="178"/>
                    <a:pt x="1111" y="175"/>
                  </a:cubicBezTo>
                  <a:cubicBezTo>
                    <a:pt x="1052" y="0"/>
                    <a:pt x="1052" y="0"/>
                    <a:pt x="1052" y="0"/>
                  </a:cubicBezTo>
                  <a:cubicBezTo>
                    <a:pt x="918" y="9"/>
                    <a:pt x="918" y="9"/>
                    <a:pt x="918" y="9"/>
                  </a:cubicBezTo>
                  <a:cubicBezTo>
                    <a:pt x="884" y="191"/>
                    <a:pt x="884" y="191"/>
                    <a:pt x="884" y="191"/>
                  </a:cubicBezTo>
                  <a:cubicBezTo>
                    <a:pt x="847" y="198"/>
                    <a:pt x="810" y="208"/>
                    <a:pt x="774" y="220"/>
                  </a:cubicBezTo>
                  <a:cubicBezTo>
                    <a:pt x="653" y="78"/>
                    <a:pt x="653" y="78"/>
                    <a:pt x="653" y="78"/>
                  </a:cubicBezTo>
                  <a:cubicBezTo>
                    <a:pt x="532" y="137"/>
                    <a:pt x="532" y="137"/>
                    <a:pt x="532" y="137"/>
                  </a:cubicBezTo>
                  <a:cubicBezTo>
                    <a:pt x="570" y="321"/>
                    <a:pt x="570" y="321"/>
                    <a:pt x="570" y="321"/>
                  </a:cubicBezTo>
                  <a:cubicBezTo>
                    <a:pt x="535" y="344"/>
                    <a:pt x="502" y="369"/>
                    <a:pt x="471" y="396"/>
                  </a:cubicBezTo>
                  <a:cubicBezTo>
                    <a:pt x="305" y="314"/>
                    <a:pt x="305" y="314"/>
                    <a:pt x="305" y="314"/>
                  </a:cubicBezTo>
                  <a:cubicBezTo>
                    <a:pt x="217" y="416"/>
                    <a:pt x="217" y="416"/>
                    <a:pt x="217" y="416"/>
                  </a:cubicBezTo>
                  <a:cubicBezTo>
                    <a:pt x="322" y="568"/>
                    <a:pt x="322" y="568"/>
                    <a:pt x="322" y="568"/>
                  </a:cubicBezTo>
                  <a:cubicBezTo>
                    <a:pt x="301" y="600"/>
                    <a:pt x="282" y="633"/>
                    <a:pt x="265" y="666"/>
                  </a:cubicBezTo>
                  <a:cubicBezTo>
                    <a:pt x="81" y="652"/>
                    <a:pt x="81" y="652"/>
                    <a:pt x="81" y="652"/>
                  </a:cubicBezTo>
                  <a:cubicBezTo>
                    <a:pt x="37" y="780"/>
                    <a:pt x="37" y="780"/>
                    <a:pt x="37" y="780"/>
                  </a:cubicBezTo>
                  <a:cubicBezTo>
                    <a:pt x="192" y="882"/>
                    <a:pt x="192" y="882"/>
                    <a:pt x="192" y="882"/>
                  </a:cubicBezTo>
                  <a:cubicBezTo>
                    <a:pt x="183" y="923"/>
                    <a:pt x="178" y="964"/>
                    <a:pt x="175" y="1005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9" y="1198"/>
                    <a:pt x="9" y="1198"/>
                    <a:pt x="9" y="1198"/>
                  </a:cubicBezTo>
                  <a:cubicBezTo>
                    <a:pt x="191" y="1233"/>
                    <a:pt x="191" y="1233"/>
                    <a:pt x="191" y="1233"/>
                  </a:cubicBezTo>
                  <a:cubicBezTo>
                    <a:pt x="199" y="1269"/>
                    <a:pt x="208" y="1306"/>
                    <a:pt x="221" y="1342"/>
                  </a:cubicBezTo>
                  <a:cubicBezTo>
                    <a:pt x="78" y="1463"/>
                    <a:pt x="78" y="1463"/>
                    <a:pt x="78" y="1463"/>
                  </a:cubicBezTo>
                  <a:cubicBezTo>
                    <a:pt x="138" y="1584"/>
                    <a:pt x="138" y="1584"/>
                    <a:pt x="138" y="1584"/>
                  </a:cubicBezTo>
                  <a:cubicBezTo>
                    <a:pt x="321" y="1546"/>
                    <a:pt x="321" y="1546"/>
                    <a:pt x="321" y="1546"/>
                  </a:cubicBezTo>
                  <a:cubicBezTo>
                    <a:pt x="344" y="1581"/>
                    <a:pt x="369" y="1614"/>
                    <a:pt x="397" y="1645"/>
                  </a:cubicBezTo>
                  <a:cubicBezTo>
                    <a:pt x="314" y="1811"/>
                    <a:pt x="314" y="1811"/>
                    <a:pt x="314" y="1811"/>
                  </a:cubicBezTo>
                  <a:cubicBezTo>
                    <a:pt x="416" y="1899"/>
                    <a:pt x="416" y="1899"/>
                    <a:pt x="416" y="1899"/>
                  </a:cubicBezTo>
                  <a:cubicBezTo>
                    <a:pt x="569" y="1794"/>
                    <a:pt x="569" y="1794"/>
                    <a:pt x="569" y="1794"/>
                  </a:cubicBezTo>
                  <a:cubicBezTo>
                    <a:pt x="600" y="1815"/>
                    <a:pt x="633" y="1834"/>
                    <a:pt x="667" y="1851"/>
                  </a:cubicBezTo>
                  <a:cubicBezTo>
                    <a:pt x="653" y="2035"/>
                    <a:pt x="653" y="2035"/>
                    <a:pt x="653" y="2035"/>
                  </a:cubicBezTo>
                  <a:cubicBezTo>
                    <a:pt x="780" y="2079"/>
                    <a:pt x="780" y="2079"/>
                    <a:pt x="780" y="2079"/>
                  </a:cubicBezTo>
                  <a:cubicBezTo>
                    <a:pt x="882" y="1925"/>
                    <a:pt x="882" y="1925"/>
                    <a:pt x="882" y="1925"/>
                  </a:cubicBezTo>
                  <a:cubicBezTo>
                    <a:pt x="923" y="1933"/>
                    <a:pt x="964" y="1938"/>
                    <a:pt x="1005" y="1941"/>
                  </a:cubicBezTo>
                  <a:cubicBezTo>
                    <a:pt x="1064" y="2116"/>
                    <a:pt x="1064" y="2116"/>
                    <a:pt x="1064" y="2116"/>
                  </a:cubicBezTo>
                  <a:cubicBezTo>
                    <a:pt x="1199" y="2107"/>
                    <a:pt x="1199" y="2107"/>
                    <a:pt x="1199" y="2107"/>
                  </a:cubicBezTo>
                  <a:cubicBezTo>
                    <a:pt x="1233" y="1925"/>
                    <a:pt x="1233" y="1925"/>
                    <a:pt x="1233" y="1925"/>
                  </a:cubicBezTo>
                  <a:cubicBezTo>
                    <a:pt x="1269" y="1918"/>
                    <a:pt x="1306" y="1908"/>
                    <a:pt x="1342" y="1896"/>
                  </a:cubicBezTo>
                  <a:cubicBezTo>
                    <a:pt x="1464" y="2038"/>
                    <a:pt x="1464" y="2038"/>
                    <a:pt x="1464" y="2038"/>
                  </a:cubicBezTo>
                  <a:cubicBezTo>
                    <a:pt x="1584" y="1979"/>
                    <a:pt x="1584" y="1979"/>
                    <a:pt x="1584" y="1979"/>
                  </a:cubicBezTo>
                  <a:cubicBezTo>
                    <a:pt x="1546" y="1795"/>
                    <a:pt x="1546" y="1795"/>
                    <a:pt x="1546" y="1795"/>
                  </a:cubicBezTo>
                  <a:cubicBezTo>
                    <a:pt x="1581" y="1772"/>
                    <a:pt x="1614" y="1747"/>
                    <a:pt x="1645" y="1719"/>
                  </a:cubicBezTo>
                  <a:cubicBezTo>
                    <a:pt x="1811" y="1802"/>
                    <a:pt x="1811" y="1802"/>
                    <a:pt x="1811" y="1802"/>
                  </a:cubicBezTo>
                  <a:cubicBezTo>
                    <a:pt x="1899" y="1700"/>
                    <a:pt x="1899" y="1700"/>
                    <a:pt x="1899" y="1700"/>
                  </a:cubicBezTo>
                  <a:cubicBezTo>
                    <a:pt x="1795" y="1547"/>
                    <a:pt x="1795" y="1547"/>
                    <a:pt x="1795" y="1547"/>
                  </a:cubicBezTo>
                  <a:cubicBezTo>
                    <a:pt x="1816" y="1516"/>
                    <a:pt x="1834" y="1483"/>
                    <a:pt x="1851" y="1450"/>
                  </a:cubicBezTo>
                  <a:cubicBezTo>
                    <a:pt x="2036" y="1463"/>
                    <a:pt x="2036" y="1463"/>
                    <a:pt x="2036" y="1463"/>
                  </a:cubicBezTo>
                  <a:cubicBezTo>
                    <a:pt x="2079" y="1336"/>
                    <a:pt x="2079" y="1336"/>
                    <a:pt x="2079" y="1336"/>
                  </a:cubicBezTo>
                  <a:cubicBezTo>
                    <a:pt x="1925" y="1234"/>
                    <a:pt x="1925" y="1234"/>
                    <a:pt x="1925" y="1234"/>
                  </a:cubicBezTo>
                  <a:cubicBezTo>
                    <a:pt x="1933" y="1193"/>
                    <a:pt x="1938" y="1152"/>
                    <a:pt x="1941" y="1111"/>
                  </a:cubicBezTo>
                  <a:close/>
                  <a:moveTo>
                    <a:pt x="1358" y="1669"/>
                  </a:moveTo>
                  <a:cubicBezTo>
                    <a:pt x="1020" y="1834"/>
                    <a:pt x="613" y="1695"/>
                    <a:pt x="447" y="1357"/>
                  </a:cubicBezTo>
                  <a:cubicBezTo>
                    <a:pt x="282" y="1020"/>
                    <a:pt x="421" y="613"/>
                    <a:pt x="759" y="447"/>
                  </a:cubicBezTo>
                  <a:cubicBezTo>
                    <a:pt x="1096" y="282"/>
                    <a:pt x="1504" y="421"/>
                    <a:pt x="1669" y="759"/>
                  </a:cubicBezTo>
                  <a:cubicBezTo>
                    <a:pt x="1834" y="1096"/>
                    <a:pt x="1695" y="1503"/>
                    <a:pt x="1358" y="166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false" compatLnSpc="tru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4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241"/>
            <p:cNvSpPr>
              <a:spLocks noEditPoints="true"/>
            </p:cNvSpPr>
            <p:nvPr/>
          </p:nvSpPr>
          <p:spPr bwMode="auto">
            <a:xfrm>
              <a:off x="15759" y="1803"/>
              <a:ext cx="2302" cy="2302"/>
            </a:xfrm>
            <a:custGeom>
              <a:avLst/>
              <a:gdLst>
                <a:gd name="T0" fmla="*/ 1335 w 1335"/>
                <a:gd name="T1" fmla="*/ 699 h 1335"/>
                <a:gd name="T2" fmla="*/ 1220 w 1335"/>
                <a:gd name="T3" fmla="*/ 586 h 1335"/>
                <a:gd name="T4" fmla="*/ 1300 w 1335"/>
                <a:gd name="T5" fmla="*/ 445 h 1335"/>
                <a:gd name="T6" fmla="*/ 1145 w 1335"/>
                <a:gd name="T7" fmla="*/ 378 h 1335"/>
                <a:gd name="T8" fmla="*/ 1162 w 1335"/>
                <a:gd name="T9" fmla="*/ 218 h 1335"/>
                <a:gd name="T10" fmla="*/ 1001 w 1335"/>
                <a:gd name="T11" fmla="*/ 219 h 1335"/>
                <a:gd name="T12" fmla="*/ 956 w 1335"/>
                <a:gd name="T13" fmla="*/ 65 h 1335"/>
                <a:gd name="T14" fmla="*/ 801 w 1335"/>
                <a:gd name="T15" fmla="*/ 125 h 1335"/>
                <a:gd name="T16" fmla="*/ 699 w 1335"/>
                <a:gd name="T17" fmla="*/ 0 h 1335"/>
                <a:gd name="T18" fmla="*/ 586 w 1335"/>
                <a:gd name="T19" fmla="*/ 115 h 1335"/>
                <a:gd name="T20" fmla="*/ 445 w 1335"/>
                <a:gd name="T21" fmla="*/ 35 h 1335"/>
                <a:gd name="T22" fmla="*/ 378 w 1335"/>
                <a:gd name="T23" fmla="*/ 190 h 1335"/>
                <a:gd name="T24" fmla="*/ 218 w 1335"/>
                <a:gd name="T25" fmla="*/ 173 h 1335"/>
                <a:gd name="T26" fmla="*/ 220 w 1335"/>
                <a:gd name="T27" fmla="*/ 334 h 1335"/>
                <a:gd name="T28" fmla="*/ 65 w 1335"/>
                <a:gd name="T29" fmla="*/ 379 h 1335"/>
                <a:gd name="T30" fmla="*/ 125 w 1335"/>
                <a:gd name="T31" fmla="*/ 535 h 1335"/>
                <a:gd name="T32" fmla="*/ 0 w 1335"/>
                <a:gd name="T33" fmla="*/ 636 h 1335"/>
                <a:gd name="T34" fmla="*/ 115 w 1335"/>
                <a:gd name="T35" fmla="*/ 749 h 1335"/>
                <a:gd name="T36" fmla="*/ 35 w 1335"/>
                <a:gd name="T37" fmla="*/ 890 h 1335"/>
                <a:gd name="T38" fmla="*/ 190 w 1335"/>
                <a:gd name="T39" fmla="*/ 957 h 1335"/>
                <a:gd name="T40" fmla="*/ 173 w 1335"/>
                <a:gd name="T41" fmla="*/ 1117 h 1335"/>
                <a:gd name="T42" fmla="*/ 334 w 1335"/>
                <a:gd name="T43" fmla="*/ 1116 h 1335"/>
                <a:gd name="T44" fmla="*/ 379 w 1335"/>
                <a:gd name="T45" fmla="*/ 1270 h 1335"/>
                <a:gd name="T46" fmla="*/ 535 w 1335"/>
                <a:gd name="T47" fmla="*/ 1210 h 1335"/>
                <a:gd name="T48" fmla="*/ 636 w 1335"/>
                <a:gd name="T49" fmla="*/ 1335 h 1335"/>
                <a:gd name="T50" fmla="*/ 749 w 1335"/>
                <a:gd name="T51" fmla="*/ 1220 h 1335"/>
                <a:gd name="T52" fmla="*/ 890 w 1335"/>
                <a:gd name="T53" fmla="*/ 1299 h 1335"/>
                <a:gd name="T54" fmla="*/ 957 w 1335"/>
                <a:gd name="T55" fmla="*/ 1145 h 1335"/>
                <a:gd name="T56" fmla="*/ 1117 w 1335"/>
                <a:gd name="T57" fmla="*/ 1162 h 1335"/>
                <a:gd name="T58" fmla="*/ 1116 w 1335"/>
                <a:gd name="T59" fmla="*/ 1001 h 1335"/>
                <a:gd name="T60" fmla="*/ 1271 w 1335"/>
                <a:gd name="T61" fmla="*/ 956 h 1335"/>
                <a:gd name="T62" fmla="*/ 1210 w 1335"/>
                <a:gd name="T63" fmla="*/ 801 h 1335"/>
                <a:gd name="T64" fmla="*/ 776 w 1335"/>
                <a:gd name="T65" fmla="*/ 1050 h 1335"/>
                <a:gd name="T66" fmla="*/ 560 w 1335"/>
                <a:gd name="T67" fmla="*/ 286 h 1335"/>
                <a:gd name="T68" fmla="*/ 776 w 1335"/>
                <a:gd name="T69" fmla="*/ 1050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5" h="1335">
                  <a:moveTo>
                    <a:pt x="1326" y="784"/>
                  </a:moveTo>
                  <a:cubicBezTo>
                    <a:pt x="1335" y="699"/>
                    <a:pt x="1335" y="699"/>
                    <a:pt x="1335" y="699"/>
                  </a:cubicBezTo>
                  <a:cubicBezTo>
                    <a:pt x="1226" y="658"/>
                    <a:pt x="1226" y="658"/>
                    <a:pt x="1226" y="658"/>
                  </a:cubicBezTo>
                  <a:cubicBezTo>
                    <a:pt x="1226" y="634"/>
                    <a:pt x="1224" y="610"/>
                    <a:pt x="1220" y="586"/>
                  </a:cubicBezTo>
                  <a:cubicBezTo>
                    <a:pt x="1323" y="527"/>
                    <a:pt x="1323" y="527"/>
                    <a:pt x="1323" y="527"/>
                  </a:cubicBezTo>
                  <a:cubicBezTo>
                    <a:pt x="1300" y="445"/>
                    <a:pt x="1300" y="445"/>
                    <a:pt x="1300" y="445"/>
                  </a:cubicBezTo>
                  <a:cubicBezTo>
                    <a:pt x="1181" y="448"/>
                    <a:pt x="1181" y="448"/>
                    <a:pt x="1181" y="448"/>
                  </a:cubicBezTo>
                  <a:cubicBezTo>
                    <a:pt x="1171" y="424"/>
                    <a:pt x="1159" y="400"/>
                    <a:pt x="1145" y="378"/>
                  </a:cubicBezTo>
                  <a:cubicBezTo>
                    <a:pt x="1215" y="284"/>
                    <a:pt x="1215" y="284"/>
                    <a:pt x="1215" y="284"/>
                  </a:cubicBezTo>
                  <a:cubicBezTo>
                    <a:pt x="1162" y="218"/>
                    <a:pt x="1162" y="218"/>
                    <a:pt x="1162" y="218"/>
                  </a:cubicBezTo>
                  <a:cubicBezTo>
                    <a:pt x="1055" y="266"/>
                    <a:pt x="1055" y="266"/>
                    <a:pt x="1055" y="266"/>
                  </a:cubicBezTo>
                  <a:cubicBezTo>
                    <a:pt x="1038" y="249"/>
                    <a:pt x="1020" y="234"/>
                    <a:pt x="1001" y="219"/>
                  </a:cubicBezTo>
                  <a:cubicBezTo>
                    <a:pt x="1031" y="106"/>
                    <a:pt x="1031" y="106"/>
                    <a:pt x="1031" y="106"/>
                  </a:cubicBezTo>
                  <a:cubicBezTo>
                    <a:pt x="956" y="65"/>
                    <a:pt x="956" y="65"/>
                    <a:pt x="956" y="65"/>
                  </a:cubicBezTo>
                  <a:cubicBezTo>
                    <a:pt x="875" y="149"/>
                    <a:pt x="875" y="149"/>
                    <a:pt x="875" y="149"/>
                  </a:cubicBezTo>
                  <a:cubicBezTo>
                    <a:pt x="851" y="139"/>
                    <a:pt x="826" y="131"/>
                    <a:pt x="801" y="125"/>
                  </a:cubicBezTo>
                  <a:cubicBezTo>
                    <a:pt x="784" y="9"/>
                    <a:pt x="784" y="9"/>
                    <a:pt x="784" y="9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658" y="109"/>
                    <a:pt x="658" y="109"/>
                    <a:pt x="658" y="109"/>
                  </a:cubicBezTo>
                  <a:cubicBezTo>
                    <a:pt x="634" y="109"/>
                    <a:pt x="610" y="111"/>
                    <a:pt x="586" y="115"/>
                  </a:cubicBezTo>
                  <a:cubicBezTo>
                    <a:pt x="527" y="12"/>
                    <a:pt x="527" y="12"/>
                    <a:pt x="527" y="12"/>
                  </a:cubicBezTo>
                  <a:cubicBezTo>
                    <a:pt x="445" y="35"/>
                    <a:pt x="445" y="35"/>
                    <a:pt x="445" y="35"/>
                  </a:cubicBezTo>
                  <a:cubicBezTo>
                    <a:pt x="448" y="154"/>
                    <a:pt x="448" y="154"/>
                    <a:pt x="448" y="154"/>
                  </a:cubicBezTo>
                  <a:cubicBezTo>
                    <a:pt x="424" y="164"/>
                    <a:pt x="400" y="176"/>
                    <a:pt x="378" y="190"/>
                  </a:cubicBezTo>
                  <a:cubicBezTo>
                    <a:pt x="284" y="120"/>
                    <a:pt x="284" y="120"/>
                    <a:pt x="284" y="120"/>
                  </a:cubicBezTo>
                  <a:cubicBezTo>
                    <a:pt x="218" y="173"/>
                    <a:pt x="218" y="173"/>
                    <a:pt x="218" y="173"/>
                  </a:cubicBezTo>
                  <a:cubicBezTo>
                    <a:pt x="266" y="280"/>
                    <a:pt x="266" y="280"/>
                    <a:pt x="266" y="280"/>
                  </a:cubicBezTo>
                  <a:cubicBezTo>
                    <a:pt x="249" y="297"/>
                    <a:pt x="234" y="315"/>
                    <a:pt x="220" y="334"/>
                  </a:cubicBezTo>
                  <a:cubicBezTo>
                    <a:pt x="106" y="305"/>
                    <a:pt x="106" y="305"/>
                    <a:pt x="106" y="305"/>
                  </a:cubicBezTo>
                  <a:cubicBezTo>
                    <a:pt x="65" y="379"/>
                    <a:pt x="65" y="379"/>
                    <a:pt x="65" y="379"/>
                  </a:cubicBezTo>
                  <a:cubicBezTo>
                    <a:pt x="149" y="460"/>
                    <a:pt x="149" y="460"/>
                    <a:pt x="149" y="460"/>
                  </a:cubicBezTo>
                  <a:cubicBezTo>
                    <a:pt x="139" y="484"/>
                    <a:pt x="131" y="509"/>
                    <a:pt x="125" y="535"/>
                  </a:cubicBezTo>
                  <a:cubicBezTo>
                    <a:pt x="9" y="551"/>
                    <a:pt x="9" y="551"/>
                    <a:pt x="9" y="551"/>
                  </a:cubicBezTo>
                  <a:cubicBezTo>
                    <a:pt x="0" y="636"/>
                    <a:pt x="0" y="636"/>
                    <a:pt x="0" y="636"/>
                  </a:cubicBezTo>
                  <a:cubicBezTo>
                    <a:pt x="109" y="678"/>
                    <a:pt x="109" y="678"/>
                    <a:pt x="109" y="678"/>
                  </a:cubicBezTo>
                  <a:cubicBezTo>
                    <a:pt x="110" y="701"/>
                    <a:pt x="111" y="725"/>
                    <a:pt x="115" y="749"/>
                  </a:cubicBezTo>
                  <a:cubicBezTo>
                    <a:pt x="12" y="809"/>
                    <a:pt x="12" y="809"/>
                    <a:pt x="12" y="809"/>
                  </a:cubicBezTo>
                  <a:cubicBezTo>
                    <a:pt x="35" y="890"/>
                    <a:pt x="35" y="890"/>
                    <a:pt x="35" y="890"/>
                  </a:cubicBezTo>
                  <a:cubicBezTo>
                    <a:pt x="154" y="887"/>
                    <a:pt x="154" y="887"/>
                    <a:pt x="154" y="887"/>
                  </a:cubicBezTo>
                  <a:cubicBezTo>
                    <a:pt x="164" y="912"/>
                    <a:pt x="177" y="935"/>
                    <a:pt x="190" y="957"/>
                  </a:cubicBezTo>
                  <a:cubicBezTo>
                    <a:pt x="120" y="1051"/>
                    <a:pt x="120" y="1051"/>
                    <a:pt x="120" y="1051"/>
                  </a:cubicBezTo>
                  <a:cubicBezTo>
                    <a:pt x="173" y="1117"/>
                    <a:pt x="173" y="1117"/>
                    <a:pt x="173" y="1117"/>
                  </a:cubicBezTo>
                  <a:cubicBezTo>
                    <a:pt x="280" y="1070"/>
                    <a:pt x="280" y="1070"/>
                    <a:pt x="280" y="1070"/>
                  </a:cubicBezTo>
                  <a:cubicBezTo>
                    <a:pt x="297" y="1086"/>
                    <a:pt x="315" y="1102"/>
                    <a:pt x="334" y="1116"/>
                  </a:cubicBezTo>
                  <a:cubicBezTo>
                    <a:pt x="305" y="1229"/>
                    <a:pt x="305" y="1229"/>
                    <a:pt x="305" y="1229"/>
                  </a:cubicBezTo>
                  <a:cubicBezTo>
                    <a:pt x="379" y="1270"/>
                    <a:pt x="379" y="1270"/>
                    <a:pt x="379" y="1270"/>
                  </a:cubicBezTo>
                  <a:cubicBezTo>
                    <a:pt x="460" y="1186"/>
                    <a:pt x="460" y="1186"/>
                    <a:pt x="460" y="1186"/>
                  </a:cubicBezTo>
                  <a:cubicBezTo>
                    <a:pt x="484" y="1196"/>
                    <a:pt x="509" y="1204"/>
                    <a:pt x="535" y="1210"/>
                  </a:cubicBezTo>
                  <a:cubicBezTo>
                    <a:pt x="551" y="1326"/>
                    <a:pt x="551" y="1326"/>
                    <a:pt x="551" y="1326"/>
                  </a:cubicBezTo>
                  <a:cubicBezTo>
                    <a:pt x="636" y="1335"/>
                    <a:pt x="636" y="1335"/>
                    <a:pt x="636" y="1335"/>
                  </a:cubicBezTo>
                  <a:cubicBezTo>
                    <a:pt x="678" y="1226"/>
                    <a:pt x="678" y="1226"/>
                    <a:pt x="678" y="1226"/>
                  </a:cubicBezTo>
                  <a:cubicBezTo>
                    <a:pt x="701" y="1226"/>
                    <a:pt x="725" y="1224"/>
                    <a:pt x="749" y="1220"/>
                  </a:cubicBezTo>
                  <a:cubicBezTo>
                    <a:pt x="808" y="1323"/>
                    <a:pt x="808" y="1323"/>
                    <a:pt x="808" y="1323"/>
                  </a:cubicBezTo>
                  <a:cubicBezTo>
                    <a:pt x="890" y="1299"/>
                    <a:pt x="890" y="1299"/>
                    <a:pt x="890" y="1299"/>
                  </a:cubicBezTo>
                  <a:cubicBezTo>
                    <a:pt x="887" y="1181"/>
                    <a:pt x="887" y="1181"/>
                    <a:pt x="887" y="1181"/>
                  </a:cubicBezTo>
                  <a:cubicBezTo>
                    <a:pt x="912" y="1171"/>
                    <a:pt x="935" y="1159"/>
                    <a:pt x="957" y="1145"/>
                  </a:cubicBezTo>
                  <a:cubicBezTo>
                    <a:pt x="1051" y="1215"/>
                    <a:pt x="1051" y="1215"/>
                    <a:pt x="1051" y="1215"/>
                  </a:cubicBezTo>
                  <a:cubicBezTo>
                    <a:pt x="1117" y="1162"/>
                    <a:pt x="1117" y="1162"/>
                    <a:pt x="1117" y="1162"/>
                  </a:cubicBezTo>
                  <a:cubicBezTo>
                    <a:pt x="1070" y="1055"/>
                    <a:pt x="1070" y="1055"/>
                    <a:pt x="1070" y="1055"/>
                  </a:cubicBezTo>
                  <a:cubicBezTo>
                    <a:pt x="1086" y="1038"/>
                    <a:pt x="1102" y="1020"/>
                    <a:pt x="1116" y="1001"/>
                  </a:cubicBezTo>
                  <a:cubicBezTo>
                    <a:pt x="1229" y="1031"/>
                    <a:pt x="1229" y="1031"/>
                    <a:pt x="1229" y="1031"/>
                  </a:cubicBezTo>
                  <a:cubicBezTo>
                    <a:pt x="1271" y="956"/>
                    <a:pt x="1271" y="956"/>
                    <a:pt x="1271" y="956"/>
                  </a:cubicBezTo>
                  <a:cubicBezTo>
                    <a:pt x="1186" y="875"/>
                    <a:pt x="1186" y="875"/>
                    <a:pt x="1186" y="875"/>
                  </a:cubicBezTo>
                  <a:cubicBezTo>
                    <a:pt x="1196" y="851"/>
                    <a:pt x="1204" y="826"/>
                    <a:pt x="1210" y="801"/>
                  </a:cubicBezTo>
                  <a:lnTo>
                    <a:pt x="1326" y="784"/>
                  </a:lnTo>
                  <a:close/>
                  <a:moveTo>
                    <a:pt x="776" y="1050"/>
                  </a:moveTo>
                  <a:cubicBezTo>
                    <a:pt x="565" y="1109"/>
                    <a:pt x="345" y="986"/>
                    <a:pt x="286" y="775"/>
                  </a:cubicBezTo>
                  <a:cubicBezTo>
                    <a:pt x="226" y="564"/>
                    <a:pt x="349" y="345"/>
                    <a:pt x="560" y="286"/>
                  </a:cubicBezTo>
                  <a:cubicBezTo>
                    <a:pt x="771" y="226"/>
                    <a:pt x="990" y="349"/>
                    <a:pt x="1050" y="560"/>
                  </a:cubicBezTo>
                  <a:cubicBezTo>
                    <a:pt x="1109" y="771"/>
                    <a:pt x="987" y="990"/>
                    <a:pt x="776" y="105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121920" tIns="60960" rIns="121920" bIns="60960" numCol="1" anchor="t" anchorCtr="false" compatLnSpc="tru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4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242"/>
            <p:cNvSpPr>
              <a:spLocks noEditPoints="true"/>
            </p:cNvSpPr>
            <p:nvPr/>
          </p:nvSpPr>
          <p:spPr bwMode="auto">
            <a:xfrm>
              <a:off x="14944" y="7260"/>
              <a:ext cx="1957" cy="1955"/>
            </a:xfrm>
            <a:custGeom>
              <a:avLst/>
              <a:gdLst>
                <a:gd name="T0" fmla="*/ 1013 w 1135"/>
                <a:gd name="T1" fmla="*/ 544 h 1134"/>
                <a:gd name="T2" fmla="*/ 1135 w 1135"/>
                <a:gd name="T3" fmla="*/ 472 h 1134"/>
                <a:gd name="T4" fmla="*/ 1107 w 1135"/>
                <a:gd name="T5" fmla="*/ 367 h 1134"/>
                <a:gd name="T6" fmla="*/ 965 w 1135"/>
                <a:gd name="T7" fmla="*/ 366 h 1134"/>
                <a:gd name="T8" fmla="*/ 866 w 1135"/>
                <a:gd name="T9" fmla="*/ 237 h 1134"/>
                <a:gd name="T10" fmla="*/ 901 w 1135"/>
                <a:gd name="T11" fmla="*/ 99 h 1134"/>
                <a:gd name="T12" fmla="*/ 808 w 1135"/>
                <a:gd name="T13" fmla="*/ 45 h 1134"/>
                <a:gd name="T14" fmla="*/ 706 w 1135"/>
                <a:gd name="T15" fmla="*/ 144 h 1134"/>
                <a:gd name="T16" fmla="*/ 544 w 1135"/>
                <a:gd name="T17" fmla="*/ 123 h 1134"/>
                <a:gd name="T18" fmla="*/ 472 w 1135"/>
                <a:gd name="T19" fmla="*/ 0 h 1134"/>
                <a:gd name="T20" fmla="*/ 367 w 1135"/>
                <a:gd name="T21" fmla="*/ 28 h 1134"/>
                <a:gd name="T22" fmla="*/ 365 w 1135"/>
                <a:gd name="T23" fmla="*/ 170 h 1134"/>
                <a:gd name="T24" fmla="*/ 237 w 1135"/>
                <a:gd name="T25" fmla="*/ 269 h 1134"/>
                <a:gd name="T26" fmla="*/ 99 w 1135"/>
                <a:gd name="T27" fmla="*/ 234 h 1134"/>
                <a:gd name="T28" fmla="*/ 45 w 1135"/>
                <a:gd name="T29" fmla="*/ 327 h 1134"/>
                <a:gd name="T30" fmla="*/ 144 w 1135"/>
                <a:gd name="T31" fmla="*/ 429 h 1134"/>
                <a:gd name="T32" fmla="*/ 123 w 1135"/>
                <a:gd name="T33" fmla="*/ 590 h 1134"/>
                <a:gd name="T34" fmla="*/ 0 w 1135"/>
                <a:gd name="T35" fmla="*/ 663 h 1134"/>
                <a:gd name="T36" fmla="*/ 28 w 1135"/>
                <a:gd name="T37" fmla="*/ 767 h 1134"/>
                <a:gd name="T38" fmla="*/ 171 w 1135"/>
                <a:gd name="T39" fmla="*/ 769 h 1134"/>
                <a:gd name="T40" fmla="*/ 269 w 1135"/>
                <a:gd name="T41" fmla="*/ 898 h 1134"/>
                <a:gd name="T42" fmla="*/ 234 w 1135"/>
                <a:gd name="T43" fmla="*/ 1036 h 1134"/>
                <a:gd name="T44" fmla="*/ 328 w 1135"/>
                <a:gd name="T45" fmla="*/ 1090 h 1134"/>
                <a:gd name="T46" fmla="*/ 429 w 1135"/>
                <a:gd name="T47" fmla="*/ 991 h 1134"/>
                <a:gd name="T48" fmla="*/ 591 w 1135"/>
                <a:gd name="T49" fmla="*/ 1012 h 1134"/>
                <a:gd name="T50" fmla="*/ 664 w 1135"/>
                <a:gd name="T51" fmla="*/ 1134 h 1134"/>
                <a:gd name="T52" fmla="*/ 768 w 1135"/>
                <a:gd name="T53" fmla="*/ 1106 h 1134"/>
                <a:gd name="T54" fmla="*/ 770 w 1135"/>
                <a:gd name="T55" fmla="*/ 964 h 1134"/>
                <a:gd name="T56" fmla="*/ 899 w 1135"/>
                <a:gd name="T57" fmla="*/ 865 h 1134"/>
                <a:gd name="T58" fmla="*/ 1036 w 1135"/>
                <a:gd name="T59" fmla="*/ 900 h 1134"/>
                <a:gd name="T60" fmla="*/ 1090 w 1135"/>
                <a:gd name="T61" fmla="*/ 807 h 1134"/>
                <a:gd name="T62" fmla="*/ 992 w 1135"/>
                <a:gd name="T63" fmla="*/ 705 h 1134"/>
                <a:gd name="T64" fmla="*/ 1013 w 1135"/>
                <a:gd name="T65" fmla="*/ 544 h 1134"/>
                <a:gd name="T66" fmla="*/ 593 w 1135"/>
                <a:gd name="T67" fmla="*/ 879 h 1134"/>
                <a:gd name="T68" fmla="*/ 256 w 1135"/>
                <a:gd name="T69" fmla="*/ 593 h 1134"/>
                <a:gd name="T70" fmla="*/ 543 w 1135"/>
                <a:gd name="T71" fmla="*/ 256 h 1134"/>
                <a:gd name="T72" fmla="*/ 879 w 1135"/>
                <a:gd name="T73" fmla="*/ 542 h 1134"/>
                <a:gd name="T74" fmla="*/ 593 w 1135"/>
                <a:gd name="T75" fmla="*/ 8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5" h="1134">
                  <a:moveTo>
                    <a:pt x="1013" y="544"/>
                  </a:moveTo>
                  <a:cubicBezTo>
                    <a:pt x="1135" y="472"/>
                    <a:pt x="1135" y="472"/>
                    <a:pt x="1135" y="472"/>
                  </a:cubicBezTo>
                  <a:cubicBezTo>
                    <a:pt x="1107" y="367"/>
                    <a:pt x="1107" y="367"/>
                    <a:pt x="1107" y="367"/>
                  </a:cubicBezTo>
                  <a:cubicBezTo>
                    <a:pt x="965" y="366"/>
                    <a:pt x="965" y="366"/>
                    <a:pt x="965" y="366"/>
                  </a:cubicBezTo>
                  <a:cubicBezTo>
                    <a:pt x="940" y="317"/>
                    <a:pt x="906" y="273"/>
                    <a:pt x="866" y="237"/>
                  </a:cubicBezTo>
                  <a:cubicBezTo>
                    <a:pt x="901" y="99"/>
                    <a:pt x="901" y="99"/>
                    <a:pt x="901" y="99"/>
                  </a:cubicBezTo>
                  <a:cubicBezTo>
                    <a:pt x="808" y="45"/>
                    <a:pt x="808" y="45"/>
                    <a:pt x="808" y="45"/>
                  </a:cubicBezTo>
                  <a:cubicBezTo>
                    <a:pt x="706" y="144"/>
                    <a:pt x="706" y="144"/>
                    <a:pt x="706" y="144"/>
                  </a:cubicBezTo>
                  <a:cubicBezTo>
                    <a:pt x="655" y="127"/>
                    <a:pt x="601" y="120"/>
                    <a:pt x="544" y="123"/>
                  </a:cubicBezTo>
                  <a:cubicBezTo>
                    <a:pt x="472" y="0"/>
                    <a:pt x="472" y="0"/>
                    <a:pt x="472" y="0"/>
                  </a:cubicBezTo>
                  <a:cubicBezTo>
                    <a:pt x="367" y="28"/>
                    <a:pt x="367" y="28"/>
                    <a:pt x="367" y="28"/>
                  </a:cubicBezTo>
                  <a:cubicBezTo>
                    <a:pt x="365" y="170"/>
                    <a:pt x="365" y="170"/>
                    <a:pt x="365" y="170"/>
                  </a:cubicBezTo>
                  <a:cubicBezTo>
                    <a:pt x="317" y="195"/>
                    <a:pt x="273" y="229"/>
                    <a:pt x="237" y="269"/>
                  </a:cubicBezTo>
                  <a:cubicBezTo>
                    <a:pt x="99" y="234"/>
                    <a:pt x="99" y="234"/>
                    <a:pt x="99" y="234"/>
                  </a:cubicBezTo>
                  <a:cubicBezTo>
                    <a:pt x="45" y="327"/>
                    <a:pt x="45" y="327"/>
                    <a:pt x="45" y="327"/>
                  </a:cubicBezTo>
                  <a:cubicBezTo>
                    <a:pt x="144" y="429"/>
                    <a:pt x="144" y="429"/>
                    <a:pt x="144" y="429"/>
                  </a:cubicBezTo>
                  <a:cubicBezTo>
                    <a:pt x="128" y="480"/>
                    <a:pt x="120" y="534"/>
                    <a:pt x="123" y="590"/>
                  </a:cubicBezTo>
                  <a:cubicBezTo>
                    <a:pt x="0" y="663"/>
                    <a:pt x="0" y="663"/>
                    <a:pt x="0" y="663"/>
                  </a:cubicBezTo>
                  <a:cubicBezTo>
                    <a:pt x="28" y="767"/>
                    <a:pt x="28" y="767"/>
                    <a:pt x="28" y="767"/>
                  </a:cubicBezTo>
                  <a:cubicBezTo>
                    <a:pt x="171" y="769"/>
                    <a:pt x="171" y="769"/>
                    <a:pt x="171" y="769"/>
                  </a:cubicBezTo>
                  <a:cubicBezTo>
                    <a:pt x="195" y="818"/>
                    <a:pt x="229" y="862"/>
                    <a:pt x="269" y="898"/>
                  </a:cubicBezTo>
                  <a:cubicBezTo>
                    <a:pt x="234" y="1036"/>
                    <a:pt x="234" y="1036"/>
                    <a:pt x="234" y="1036"/>
                  </a:cubicBezTo>
                  <a:cubicBezTo>
                    <a:pt x="328" y="1090"/>
                    <a:pt x="328" y="1090"/>
                    <a:pt x="328" y="1090"/>
                  </a:cubicBezTo>
                  <a:cubicBezTo>
                    <a:pt x="429" y="991"/>
                    <a:pt x="429" y="991"/>
                    <a:pt x="429" y="991"/>
                  </a:cubicBezTo>
                  <a:cubicBezTo>
                    <a:pt x="480" y="1008"/>
                    <a:pt x="535" y="1015"/>
                    <a:pt x="591" y="1012"/>
                  </a:cubicBezTo>
                  <a:cubicBezTo>
                    <a:pt x="664" y="1134"/>
                    <a:pt x="664" y="1134"/>
                    <a:pt x="664" y="1134"/>
                  </a:cubicBezTo>
                  <a:cubicBezTo>
                    <a:pt x="768" y="1106"/>
                    <a:pt x="768" y="1106"/>
                    <a:pt x="768" y="1106"/>
                  </a:cubicBezTo>
                  <a:cubicBezTo>
                    <a:pt x="770" y="964"/>
                    <a:pt x="770" y="964"/>
                    <a:pt x="770" y="964"/>
                  </a:cubicBezTo>
                  <a:cubicBezTo>
                    <a:pt x="819" y="939"/>
                    <a:pt x="863" y="906"/>
                    <a:pt x="899" y="865"/>
                  </a:cubicBezTo>
                  <a:cubicBezTo>
                    <a:pt x="1036" y="900"/>
                    <a:pt x="1036" y="900"/>
                    <a:pt x="1036" y="900"/>
                  </a:cubicBezTo>
                  <a:cubicBezTo>
                    <a:pt x="1090" y="807"/>
                    <a:pt x="1090" y="807"/>
                    <a:pt x="1090" y="807"/>
                  </a:cubicBezTo>
                  <a:cubicBezTo>
                    <a:pt x="992" y="705"/>
                    <a:pt x="992" y="705"/>
                    <a:pt x="992" y="705"/>
                  </a:cubicBezTo>
                  <a:cubicBezTo>
                    <a:pt x="1008" y="654"/>
                    <a:pt x="1015" y="600"/>
                    <a:pt x="1013" y="544"/>
                  </a:cubicBezTo>
                  <a:close/>
                  <a:moveTo>
                    <a:pt x="593" y="879"/>
                  </a:moveTo>
                  <a:cubicBezTo>
                    <a:pt x="421" y="893"/>
                    <a:pt x="270" y="764"/>
                    <a:pt x="256" y="593"/>
                  </a:cubicBezTo>
                  <a:cubicBezTo>
                    <a:pt x="243" y="421"/>
                    <a:pt x="371" y="270"/>
                    <a:pt x="543" y="256"/>
                  </a:cubicBezTo>
                  <a:cubicBezTo>
                    <a:pt x="714" y="242"/>
                    <a:pt x="865" y="370"/>
                    <a:pt x="879" y="542"/>
                  </a:cubicBezTo>
                  <a:cubicBezTo>
                    <a:pt x="893" y="714"/>
                    <a:pt x="765" y="865"/>
                    <a:pt x="593" y="87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false" compatLnSpc="tru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4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12322" y="6407"/>
              <a:ext cx="2390" cy="4760"/>
              <a:chOff x="6660137" y="2870008"/>
              <a:chExt cx="960900" cy="1913939"/>
            </a:xfrm>
          </p:grpSpPr>
          <p:sp>
            <p:nvSpPr>
              <p:cNvPr id="31" name="Freeform 254"/>
              <p:cNvSpPr/>
              <p:nvPr/>
            </p:nvSpPr>
            <p:spPr bwMode="auto">
              <a:xfrm>
                <a:off x="6759516" y="2870008"/>
                <a:ext cx="478886" cy="229617"/>
              </a:xfrm>
              <a:custGeom>
                <a:avLst/>
                <a:gdLst>
                  <a:gd name="T0" fmla="*/ 630 w 651"/>
                  <a:gd name="T1" fmla="*/ 273 h 313"/>
                  <a:gd name="T2" fmla="*/ 589 w 651"/>
                  <a:gd name="T3" fmla="*/ 273 h 313"/>
                  <a:gd name="T4" fmla="*/ 304 w 651"/>
                  <a:gd name="T5" fmla="*/ 0 h 313"/>
                  <a:gd name="T6" fmla="*/ 19 w 651"/>
                  <a:gd name="T7" fmla="*/ 271 h 313"/>
                  <a:gd name="T8" fmla="*/ 0 w 651"/>
                  <a:gd name="T9" fmla="*/ 292 h 313"/>
                  <a:gd name="T10" fmla="*/ 21 w 651"/>
                  <a:gd name="T11" fmla="*/ 313 h 313"/>
                  <a:gd name="T12" fmla="*/ 630 w 651"/>
                  <a:gd name="T13" fmla="*/ 313 h 313"/>
                  <a:gd name="T14" fmla="*/ 651 w 651"/>
                  <a:gd name="T15" fmla="*/ 293 h 313"/>
                  <a:gd name="T16" fmla="*/ 630 w 651"/>
                  <a:gd name="T17" fmla="*/ 273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1" h="313">
                    <a:moveTo>
                      <a:pt x="630" y="273"/>
                    </a:moveTo>
                    <a:cubicBezTo>
                      <a:pt x="589" y="273"/>
                      <a:pt x="589" y="273"/>
                      <a:pt x="589" y="273"/>
                    </a:cubicBezTo>
                    <a:cubicBezTo>
                      <a:pt x="578" y="113"/>
                      <a:pt x="454" y="0"/>
                      <a:pt x="304" y="0"/>
                    </a:cubicBezTo>
                    <a:cubicBezTo>
                      <a:pt x="153" y="0"/>
                      <a:pt x="30" y="116"/>
                      <a:pt x="19" y="271"/>
                    </a:cubicBezTo>
                    <a:cubicBezTo>
                      <a:pt x="9" y="272"/>
                      <a:pt x="0" y="281"/>
                      <a:pt x="0" y="292"/>
                    </a:cubicBezTo>
                    <a:cubicBezTo>
                      <a:pt x="0" y="303"/>
                      <a:pt x="10" y="313"/>
                      <a:pt x="21" y="313"/>
                    </a:cubicBezTo>
                    <a:cubicBezTo>
                      <a:pt x="630" y="313"/>
                      <a:pt x="630" y="313"/>
                      <a:pt x="630" y="313"/>
                    </a:cubicBezTo>
                    <a:cubicBezTo>
                      <a:pt x="642" y="313"/>
                      <a:pt x="651" y="304"/>
                      <a:pt x="651" y="293"/>
                    </a:cubicBezTo>
                    <a:cubicBezTo>
                      <a:pt x="651" y="282"/>
                      <a:pt x="642" y="273"/>
                      <a:pt x="630" y="273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false" compatLnSpc="tru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249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 255"/>
              <p:cNvSpPr/>
              <p:nvPr/>
            </p:nvSpPr>
            <p:spPr bwMode="auto">
              <a:xfrm>
                <a:off x="6660137" y="2941995"/>
                <a:ext cx="960900" cy="1841952"/>
              </a:xfrm>
              <a:custGeom>
                <a:avLst/>
                <a:gdLst>
                  <a:gd name="T0" fmla="*/ 835 w 1488"/>
                  <a:gd name="T1" fmla="*/ 717 h 2854"/>
                  <a:gd name="T2" fmla="*/ 851 w 1488"/>
                  <a:gd name="T3" fmla="*/ 708 h 2854"/>
                  <a:gd name="T4" fmla="*/ 1249 w 1488"/>
                  <a:gd name="T5" fmla="*/ 68 h 2854"/>
                  <a:gd name="T6" fmla="*/ 1417 w 1488"/>
                  <a:gd name="T7" fmla="*/ 36 h 2854"/>
                  <a:gd name="T8" fmla="*/ 1451 w 1488"/>
                  <a:gd name="T9" fmla="*/ 199 h 2854"/>
                  <a:gd name="T10" fmla="*/ 890 w 1488"/>
                  <a:gd name="T11" fmla="*/ 1074 h 2854"/>
                  <a:gd name="T12" fmla="*/ 887 w 1488"/>
                  <a:gd name="T13" fmla="*/ 1085 h 2854"/>
                  <a:gd name="T14" fmla="*/ 887 w 1488"/>
                  <a:gd name="T15" fmla="*/ 1839 h 2854"/>
                  <a:gd name="T16" fmla="*/ 887 w 1488"/>
                  <a:gd name="T17" fmla="*/ 1906 h 2854"/>
                  <a:gd name="T18" fmla="*/ 887 w 1488"/>
                  <a:gd name="T19" fmla="*/ 2723 h 2854"/>
                  <a:gd name="T20" fmla="*/ 751 w 1488"/>
                  <a:gd name="T21" fmla="*/ 2854 h 2854"/>
                  <a:gd name="T22" fmla="*/ 749 w 1488"/>
                  <a:gd name="T23" fmla="*/ 2854 h 2854"/>
                  <a:gd name="T24" fmla="*/ 614 w 1488"/>
                  <a:gd name="T25" fmla="*/ 2723 h 2854"/>
                  <a:gd name="T26" fmla="*/ 614 w 1488"/>
                  <a:gd name="T27" fmla="*/ 1925 h 2854"/>
                  <a:gd name="T28" fmla="*/ 595 w 1488"/>
                  <a:gd name="T29" fmla="*/ 1906 h 2854"/>
                  <a:gd name="T30" fmla="*/ 576 w 1488"/>
                  <a:gd name="T31" fmla="*/ 1906 h 2854"/>
                  <a:gd name="T32" fmla="*/ 557 w 1488"/>
                  <a:gd name="T33" fmla="*/ 1925 h 2854"/>
                  <a:gd name="T34" fmla="*/ 557 w 1488"/>
                  <a:gd name="T35" fmla="*/ 2723 h 2854"/>
                  <a:gd name="T36" fmla="*/ 421 w 1488"/>
                  <a:gd name="T37" fmla="*/ 2854 h 2854"/>
                  <a:gd name="T38" fmla="*/ 419 w 1488"/>
                  <a:gd name="T39" fmla="*/ 2854 h 2854"/>
                  <a:gd name="T40" fmla="*/ 283 w 1488"/>
                  <a:gd name="T41" fmla="*/ 2723 h 2854"/>
                  <a:gd name="T42" fmla="*/ 283 w 1488"/>
                  <a:gd name="T43" fmla="*/ 1906 h 2854"/>
                  <a:gd name="T44" fmla="*/ 283 w 1488"/>
                  <a:gd name="T45" fmla="*/ 1839 h 2854"/>
                  <a:gd name="T46" fmla="*/ 283 w 1488"/>
                  <a:gd name="T47" fmla="*/ 1103 h 2854"/>
                  <a:gd name="T48" fmla="*/ 263 w 1488"/>
                  <a:gd name="T49" fmla="*/ 1085 h 2854"/>
                  <a:gd name="T50" fmla="*/ 263 w 1488"/>
                  <a:gd name="T51" fmla="*/ 1085 h 2854"/>
                  <a:gd name="T52" fmla="*/ 246 w 1488"/>
                  <a:gd name="T53" fmla="*/ 1103 h 2854"/>
                  <a:gd name="T54" fmla="*/ 246 w 1488"/>
                  <a:gd name="T55" fmla="*/ 1712 h 2854"/>
                  <a:gd name="T56" fmla="*/ 123 w 1488"/>
                  <a:gd name="T57" fmla="*/ 1830 h 2854"/>
                  <a:gd name="T58" fmla="*/ 0 w 1488"/>
                  <a:gd name="T59" fmla="*/ 1712 h 2854"/>
                  <a:gd name="T60" fmla="*/ 0 w 1488"/>
                  <a:gd name="T61" fmla="*/ 1170 h 2854"/>
                  <a:gd name="T62" fmla="*/ 0 w 1488"/>
                  <a:gd name="T63" fmla="*/ 1024 h 2854"/>
                  <a:gd name="T64" fmla="*/ 0 w 1488"/>
                  <a:gd name="T65" fmla="*/ 736 h 2854"/>
                  <a:gd name="T66" fmla="*/ 19 w 1488"/>
                  <a:gd name="T67" fmla="*/ 717 h 2854"/>
                  <a:gd name="T68" fmla="*/ 835 w 1488"/>
                  <a:gd name="T69" fmla="*/ 717 h 2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8" h="2854">
                    <a:moveTo>
                      <a:pt x="835" y="717"/>
                    </a:moveTo>
                    <a:cubicBezTo>
                      <a:pt x="841" y="717"/>
                      <a:pt x="847" y="714"/>
                      <a:pt x="851" y="708"/>
                    </a:cubicBezTo>
                    <a:cubicBezTo>
                      <a:pt x="1249" y="68"/>
                      <a:pt x="1249" y="68"/>
                      <a:pt x="1249" y="68"/>
                    </a:cubicBezTo>
                    <a:cubicBezTo>
                      <a:pt x="1286" y="14"/>
                      <a:pt x="1361" y="0"/>
                      <a:pt x="1417" y="36"/>
                    </a:cubicBezTo>
                    <a:cubicBezTo>
                      <a:pt x="1473" y="72"/>
                      <a:pt x="1488" y="145"/>
                      <a:pt x="1451" y="199"/>
                    </a:cubicBezTo>
                    <a:cubicBezTo>
                      <a:pt x="890" y="1074"/>
                      <a:pt x="890" y="1074"/>
                      <a:pt x="890" y="1074"/>
                    </a:cubicBezTo>
                    <a:cubicBezTo>
                      <a:pt x="888" y="1077"/>
                      <a:pt x="887" y="1081"/>
                      <a:pt x="887" y="1085"/>
                    </a:cubicBezTo>
                    <a:cubicBezTo>
                      <a:pt x="887" y="1839"/>
                      <a:pt x="887" y="1839"/>
                      <a:pt x="887" y="1839"/>
                    </a:cubicBezTo>
                    <a:cubicBezTo>
                      <a:pt x="887" y="1906"/>
                      <a:pt x="887" y="1906"/>
                      <a:pt x="887" y="1906"/>
                    </a:cubicBezTo>
                    <a:cubicBezTo>
                      <a:pt x="887" y="2723"/>
                      <a:pt x="887" y="2723"/>
                      <a:pt x="887" y="2723"/>
                    </a:cubicBezTo>
                    <a:cubicBezTo>
                      <a:pt x="887" y="2795"/>
                      <a:pt x="826" y="2854"/>
                      <a:pt x="751" y="2854"/>
                    </a:cubicBezTo>
                    <a:cubicBezTo>
                      <a:pt x="749" y="2854"/>
                      <a:pt x="749" y="2854"/>
                      <a:pt x="749" y="2854"/>
                    </a:cubicBezTo>
                    <a:cubicBezTo>
                      <a:pt x="675" y="2854"/>
                      <a:pt x="614" y="2795"/>
                      <a:pt x="614" y="2723"/>
                    </a:cubicBezTo>
                    <a:cubicBezTo>
                      <a:pt x="614" y="1925"/>
                      <a:pt x="614" y="1925"/>
                      <a:pt x="614" y="1925"/>
                    </a:cubicBezTo>
                    <a:cubicBezTo>
                      <a:pt x="614" y="1914"/>
                      <a:pt x="605" y="1906"/>
                      <a:pt x="595" y="1906"/>
                    </a:cubicBezTo>
                    <a:cubicBezTo>
                      <a:pt x="576" y="1906"/>
                      <a:pt x="576" y="1906"/>
                      <a:pt x="576" y="1906"/>
                    </a:cubicBezTo>
                    <a:cubicBezTo>
                      <a:pt x="565" y="1906"/>
                      <a:pt x="557" y="1914"/>
                      <a:pt x="557" y="1925"/>
                    </a:cubicBezTo>
                    <a:cubicBezTo>
                      <a:pt x="557" y="2723"/>
                      <a:pt x="557" y="2723"/>
                      <a:pt x="557" y="2723"/>
                    </a:cubicBezTo>
                    <a:cubicBezTo>
                      <a:pt x="557" y="2795"/>
                      <a:pt x="495" y="2854"/>
                      <a:pt x="421" y="2854"/>
                    </a:cubicBezTo>
                    <a:cubicBezTo>
                      <a:pt x="419" y="2854"/>
                      <a:pt x="419" y="2854"/>
                      <a:pt x="419" y="2854"/>
                    </a:cubicBezTo>
                    <a:cubicBezTo>
                      <a:pt x="344" y="2854"/>
                      <a:pt x="283" y="2795"/>
                      <a:pt x="283" y="2723"/>
                    </a:cubicBezTo>
                    <a:cubicBezTo>
                      <a:pt x="283" y="1906"/>
                      <a:pt x="283" y="1906"/>
                      <a:pt x="283" y="1906"/>
                    </a:cubicBezTo>
                    <a:cubicBezTo>
                      <a:pt x="283" y="1839"/>
                      <a:pt x="283" y="1839"/>
                      <a:pt x="283" y="1839"/>
                    </a:cubicBezTo>
                    <a:cubicBezTo>
                      <a:pt x="283" y="1103"/>
                      <a:pt x="283" y="1103"/>
                      <a:pt x="283" y="1103"/>
                    </a:cubicBezTo>
                    <a:cubicBezTo>
                      <a:pt x="283" y="1092"/>
                      <a:pt x="274" y="1084"/>
                      <a:pt x="263" y="1085"/>
                    </a:cubicBezTo>
                    <a:cubicBezTo>
                      <a:pt x="263" y="1085"/>
                      <a:pt x="263" y="1085"/>
                      <a:pt x="263" y="1085"/>
                    </a:cubicBezTo>
                    <a:cubicBezTo>
                      <a:pt x="253" y="1086"/>
                      <a:pt x="246" y="1094"/>
                      <a:pt x="246" y="1103"/>
                    </a:cubicBezTo>
                    <a:cubicBezTo>
                      <a:pt x="246" y="1712"/>
                      <a:pt x="246" y="1712"/>
                      <a:pt x="246" y="1712"/>
                    </a:cubicBezTo>
                    <a:cubicBezTo>
                      <a:pt x="246" y="1778"/>
                      <a:pt x="190" y="1830"/>
                      <a:pt x="123" y="1830"/>
                    </a:cubicBezTo>
                    <a:cubicBezTo>
                      <a:pt x="56" y="1830"/>
                      <a:pt x="0" y="1778"/>
                      <a:pt x="0" y="1712"/>
                    </a:cubicBezTo>
                    <a:cubicBezTo>
                      <a:pt x="0" y="1170"/>
                      <a:pt x="0" y="1170"/>
                      <a:pt x="0" y="1170"/>
                    </a:cubicBezTo>
                    <a:cubicBezTo>
                      <a:pt x="0" y="1024"/>
                      <a:pt x="0" y="1024"/>
                      <a:pt x="0" y="1024"/>
                    </a:cubicBezTo>
                    <a:cubicBezTo>
                      <a:pt x="0" y="736"/>
                      <a:pt x="0" y="736"/>
                      <a:pt x="0" y="736"/>
                    </a:cubicBezTo>
                    <a:cubicBezTo>
                      <a:pt x="0" y="726"/>
                      <a:pt x="9" y="717"/>
                      <a:pt x="19" y="717"/>
                    </a:cubicBezTo>
                    <a:lnTo>
                      <a:pt x="835" y="71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false" compatLnSpc="tru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249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 256"/>
              <p:cNvSpPr/>
              <p:nvPr/>
            </p:nvSpPr>
            <p:spPr bwMode="auto">
              <a:xfrm>
                <a:off x="6784586" y="3143035"/>
                <a:ext cx="394073" cy="213068"/>
              </a:xfrm>
              <a:custGeom>
                <a:avLst/>
                <a:gdLst>
                  <a:gd name="T0" fmla="*/ 1 w 535"/>
                  <a:gd name="T1" fmla="*/ 0 h 290"/>
                  <a:gd name="T2" fmla="*/ 0 w 535"/>
                  <a:gd name="T3" fmla="*/ 22 h 290"/>
                  <a:gd name="T4" fmla="*/ 267 w 535"/>
                  <a:gd name="T5" fmla="*/ 290 h 290"/>
                  <a:gd name="T6" fmla="*/ 535 w 535"/>
                  <a:gd name="T7" fmla="*/ 22 h 290"/>
                  <a:gd name="T8" fmla="*/ 534 w 535"/>
                  <a:gd name="T9" fmla="*/ 0 h 290"/>
                  <a:gd name="T10" fmla="*/ 1 w 535"/>
                  <a:gd name="T11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5" h="290">
                    <a:moveTo>
                      <a:pt x="1" y="0"/>
                    </a:moveTo>
                    <a:cubicBezTo>
                      <a:pt x="0" y="7"/>
                      <a:pt x="0" y="15"/>
                      <a:pt x="0" y="22"/>
                    </a:cubicBezTo>
                    <a:cubicBezTo>
                      <a:pt x="0" y="170"/>
                      <a:pt x="120" y="290"/>
                      <a:pt x="267" y="290"/>
                    </a:cubicBezTo>
                    <a:cubicBezTo>
                      <a:pt x="415" y="290"/>
                      <a:pt x="535" y="170"/>
                      <a:pt x="535" y="22"/>
                    </a:cubicBezTo>
                    <a:cubicBezTo>
                      <a:pt x="535" y="15"/>
                      <a:pt x="534" y="7"/>
                      <a:pt x="534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false" compatLnSpc="tru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249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4" name="Freeform 240"/>
            <p:cNvSpPr>
              <a:spLocks noEditPoints="true"/>
            </p:cNvSpPr>
            <p:nvPr/>
          </p:nvSpPr>
          <p:spPr bwMode="auto">
            <a:xfrm>
              <a:off x="12631" y="2504"/>
              <a:ext cx="3173" cy="3173"/>
            </a:xfrm>
            <a:custGeom>
              <a:avLst/>
              <a:gdLst>
                <a:gd name="T0" fmla="*/ 1840 w 1840"/>
                <a:gd name="T1" fmla="*/ 964 h 1840"/>
                <a:gd name="T2" fmla="*/ 1682 w 1840"/>
                <a:gd name="T3" fmla="*/ 808 h 1840"/>
                <a:gd name="T4" fmla="*/ 1791 w 1840"/>
                <a:gd name="T5" fmla="*/ 614 h 1840"/>
                <a:gd name="T6" fmla="*/ 1578 w 1840"/>
                <a:gd name="T7" fmla="*/ 521 h 1840"/>
                <a:gd name="T8" fmla="*/ 1602 w 1840"/>
                <a:gd name="T9" fmla="*/ 301 h 1840"/>
                <a:gd name="T10" fmla="*/ 1379 w 1840"/>
                <a:gd name="T11" fmla="*/ 303 h 1840"/>
                <a:gd name="T12" fmla="*/ 1318 w 1840"/>
                <a:gd name="T13" fmla="*/ 90 h 1840"/>
                <a:gd name="T14" fmla="*/ 1103 w 1840"/>
                <a:gd name="T15" fmla="*/ 173 h 1840"/>
                <a:gd name="T16" fmla="*/ 964 w 1840"/>
                <a:gd name="T17" fmla="*/ 0 h 1840"/>
                <a:gd name="T18" fmla="*/ 808 w 1840"/>
                <a:gd name="T19" fmla="*/ 159 h 1840"/>
                <a:gd name="T20" fmla="*/ 613 w 1840"/>
                <a:gd name="T21" fmla="*/ 49 h 1840"/>
                <a:gd name="T22" fmla="*/ 521 w 1840"/>
                <a:gd name="T23" fmla="*/ 262 h 1840"/>
                <a:gd name="T24" fmla="*/ 301 w 1840"/>
                <a:gd name="T25" fmla="*/ 239 h 1840"/>
                <a:gd name="T26" fmla="*/ 303 w 1840"/>
                <a:gd name="T27" fmla="*/ 461 h 1840"/>
                <a:gd name="T28" fmla="*/ 89 w 1840"/>
                <a:gd name="T29" fmla="*/ 522 h 1840"/>
                <a:gd name="T30" fmla="*/ 173 w 1840"/>
                <a:gd name="T31" fmla="*/ 737 h 1840"/>
                <a:gd name="T32" fmla="*/ 0 w 1840"/>
                <a:gd name="T33" fmla="*/ 877 h 1840"/>
                <a:gd name="T34" fmla="*/ 159 w 1840"/>
                <a:gd name="T35" fmla="*/ 1032 h 1840"/>
                <a:gd name="T36" fmla="*/ 49 w 1840"/>
                <a:gd name="T37" fmla="*/ 1227 h 1840"/>
                <a:gd name="T38" fmla="*/ 262 w 1840"/>
                <a:gd name="T39" fmla="*/ 1320 h 1840"/>
                <a:gd name="T40" fmla="*/ 239 w 1840"/>
                <a:gd name="T41" fmla="*/ 1540 h 1840"/>
                <a:gd name="T42" fmla="*/ 461 w 1840"/>
                <a:gd name="T43" fmla="*/ 1538 h 1840"/>
                <a:gd name="T44" fmla="*/ 522 w 1840"/>
                <a:gd name="T45" fmla="*/ 1751 h 1840"/>
                <a:gd name="T46" fmla="*/ 737 w 1840"/>
                <a:gd name="T47" fmla="*/ 1668 h 1840"/>
                <a:gd name="T48" fmla="*/ 876 w 1840"/>
                <a:gd name="T49" fmla="*/ 1840 h 1840"/>
                <a:gd name="T50" fmla="*/ 1032 w 1840"/>
                <a:gd name="T51" fmla="*/ 1682 h 1840"/>
                <a:gd name="T52" fmla="*/ 1227 w 1840"/>
                <a:gd name="T53" fmla="*/ 1791 h 1840"/>
                <a:gd name="T54" fmla="*/ 1319 w 1840"/>
                <a:gd name="T55" fmla="*/ 1579 h 1840"/>
                <a:gd name="T56" fmla="*/ 1540 w 1840"/>
                <a:gd name="T57" fmla="*/ 1602 h 1840"/>
                <a:gd name="T58" fmla="*/ 1538 w 1840"/>
                <a:gd name="T59" fmla="*/ 1380 h 1840"/>
                <a:gd name="T60" fmla="*/ 1751 w 1840"/>
                <a:gd name="T61" fmla="*/ 1318 h 1840"/>
                <a:gd name="T62" fmla="*/ 1668 w 1840"/>
                <a:gd name="T63" fmla="*/ 1104 h 1840"/>
                <a:gd name="T64" fmla="*/ 1081 w 1840"/>
                <a:gd name="T65" fmla="*/ 1490 h 1840"/>
                <a:gd name="T66" fmla="*/ 759 w 1840"/>
                <a:gd name="T67" fmla="*/ 351 h 1840"/>
                <a:gd name="T68" fmla="*/ 1081 w 1840"/>
                <a:gd name="T69" fmla="*/ 1490 h 1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40" h="1840">
                  <a:moveTo>
                    <a:pt x="1827" y="1080"/>
                  </a:moveTo>
                  <a:cubicBezTo>
                    <a:pt x="1840" y="964"/>
                    <a:pt x="1840" y="964"/>
                    <a:pt x="1840" y="964"/>
                  </a:cubicBezTo>
                  <a:cubicBezTo>
                    <a:pt x="1690" y="906"/>
                    <a:pt x="1690" y="906"/>
                    <a:pt x="1690" y="906"/>
                  </a:cubicBezTo>
                  <a:cubicBezTo>
                    <a:pt x="1689" y="874"/>
                    <a:pt x="1687" y="841"/>
                    <a:pt x="1682" y="808"/>
                  </a:cubicBezTo>
                  <a:cubicBezTo>
                    <a:pt x="1823" y="726"/>
                    <a:pt x="1823" y="726"/>
                    <a:pt x="1823" y="726"/>
                  </a:cubicBezTo>
                  <a:cubicBezTo>
                    <a:pt x="1791" y="614"/>
                    <a:pt x="1791" y="614"/>
                    <a:pt x="1791" y="614"/>
                  </a:cubicBezTo>
                  <a:cubicBezTo>
                    <a:pt x="1628" y="618"/>
                    <a:pt x="1628" y="618"/>
                    <a:pt x="1628" y="618"/>
                  </a:cubicBezTo>
                  <a:cubicBezTo>
                    <a:pt x="1614" y="584"/>
                    <a:pt x="1597" y="552"/>
                    <a:pt x="1578" y="521"/>
                  </a:cubicBezTo>
                  <a:cubicBezTo>
                    <a:pt x="1675" y="392"/>
                    <a:pt x="1675" y="392"/>
                    <a:pt x="1675" y="392"/>
                  </a:cubicBezTo>
                  <a:cubicBezTo>
                    <a:pt x="1602" y="301"/>
                    <a:pt x="1602" y="301"/>
                    <a:pt x="1602" y="301"/>
                  </a:cubicBezTo>
                  <a:cubicBezTo>
                    <a:pt x="1455" y="366"/>
                    <a:pt x="1455" y="366"/>
                    <a:pt x="1455" y="366"/>
                  </a:cubicBezTo>
                  <a:cubicBezTo>
                    <a:pt x="1431" y="344"/>
                    <a:pt x="1406" y="322"/>
                    <a:pt x="1379" y="303"/>
                  </a:cubicBezTo>
                  <a:cubicBezTo>
                    <a:pt x="1420" y="147"/>
                    <a:pt x="1420" y="147"/>
                    <a:pt x="1420" y="147"/>
                  </a:cubicBezTo>
                  <a:cubicBezTo>
                    <a:pt x="1318" y="90"/>
                    <a:pt x="1318" y="90"/>
                    <a:pt x="1318" y="90"/>
                  </a:cubicBezTo>
                  <a:cubicBezTo>
                    <a:pt x="1206" y="206"/>
                    <a:pt x="1206" y="206"/>
                    <a:pt x="1206" y="206"/>
                  </a:cubicBezTo>
                  <a:cubicBezTo>
                    <a:pt x="1173" y="193"/>
                    <a:pt x="1139" y="181"/>
                    <a:pt x="1103" y="173"/>
                  </a:cubicBezTo>
                  <a:cubicBezTo>
                    <a:pt x="1080" y="13"/>
                    <a:pt x="1080" y="13"/>
                    <a:pt x="1080" y="13"/>
                  </a:cubicBezTo>
                  <a:cubicBezTo>
                    <a:pt x="964" y="0"/>
                    <a:pt x="964" y="0"/>
                    <a:pt x="964" y="0"/>
                  </a:cubicBezTo>
                  <a:cubicBezTo>
                    <a:pt x="906" y="151"/>
                    <a:pt x="906" y="151"/>
                    <a:pt x="906" y="151"/>
                  </a:cubicBezTo>
                  <a:cubicBezTo>
                    <a:pt x="874" y="151"/>
                    <a:pt x="841" y="154"/>
                    <a:pt x="808" y="159"/>
                  </a:cubicBezTo>
                  <a:cubicBezTo>
                    <a:pt x="726" y="17"/>
                    <a:pt x="726" y="17"/>
                    <a:pt x="726" y="17"/>
                  </a:cubicBezTo>
                  <a:cubicBezTo>
                    <a:pt x="613" y="49"/>
                    <a:pt x="613" y="49"/>
                    <a:pt x="613" y="49"/>
                  </a:cubicBezTo>
                  <a:cubicBezTo>
                    <a:pt x="617" y="213"/>
                    <a:pt x="617" y="213"/>
                    <a:pt x="617" y="213"/>
                  </a:cubicBezTo>
                  <a:cubicBezTo>
                    <a:pt x="584" y="227"/>
                    <a:pt x="552" y="244"/>
                    <a:pt x="521" y="262"/>
                  </a:cubicBezTo>
                  <a:cubicBezTo>
                    <a:pt x="392" y="166"/>
                    <a:pt x="392" y="166"/>
                    <a:pt x="392" y="166"/>
                  </a:cubicBezTo>
                  <a:cubicBezTo>
                    <a:pt x="301" y="239"/>
                    <a:pt x="301" y="239"/>
                    <a:pt x="301" y="239"/>
                  </a:cubicBezTo>
                  <a:cubicBezTo>
                    <a:pt x="366" y="386"/>
                    <a:pt x="366" y="386"/>
                    <a:pt x="366" y="386"/>
                  </a:cubicBezTo>
                  <a:cubicBezTo>
                    <a:pt x="343" y="410"/>
                    <a:pt x="322" y="435"/>
                    <a:pt x="303" y="461"/>
                  </a:cubicBezTo>
                  <a:cubicBezTo>
                    <a:pt x="147" y="420"/>
                    <a:pt x="147" y="420"/>
                    <a:pt x="147" y="420"/>
                  </a:cubicBezTo>
                  <a:cubicBezTo>
                    <a:pt x="89" y="522"/>
                    <a:pt x="89" y="522"/>
                    <a:pt x="89" y="522"/>
                  </a:cubicBezTo>
                  <a:cubicBezTo>
                    <a:pt x="206" y="634"/>
                    <a:pt x="206" y="634"/>
                    <a:pt x="206" y="634"/>
                  </a:cubicBezTo>
                  <a:cubicBezTo>
                    <a:pt x="192" y="668"/>
                    <a:pt x="181" y="702"/>
                    <a:pt x="173" y="737"/>
                  </a:cubicBezTo>
                  <a:cubicBezTo>
                    <a:pt x="13" y="760"/>
                    <a:pt x="13" y="760"/>
                    <a:pt x="13" y="760"/>
                  </a:cubicBezTo>
                  <a:cubicBezTo>
                    <a:pt x="0" y="877"/>
                    <a:pt x="0" y="877"/>
                    <a:pt x="0" y="877"/>
                  </a:cubicBezTo>
                  <a:cubicBezTo>
                    <a:pt x="151" y="934"/>
                    <a:pt x="151" y="934"/>
                    <a:pt x="151" y="934"/>
                  </a:cubicBezTo>
                  <a:cubicBezTo>
                    <a:pt x="151" y="967"/>
                    <a:pt x="154" y="1000"/>
                    <a:pt x="159" y="1032"/>
                  </a:cubicBezTo>
                  <a:cubicBezTo>
                    <a:pt x="17" y="1115"/>
                    <a:pt x="17" y="1115"/>
                    <a:pt x="17" y="1115"/>
                  </a:cubicBezTo>
                  <a:cubicBezTo>
                    <a:pt x="49" y="1227"/>
                    <a:pt x="49" y="1227"/>
                    <a:pt x="49" y="1227"/>
                  </a:cubicBezTo>
                  <a:cubicBezTo>
                    <a:pt x="212" y="1223"/>
                    <a:pt x="212" y="1223"/>
                    <a:pt x="212" y="1223"/>
                  </a:cubicBezTo>
                  <a:cubicBezTo>
                    <a:pt x="227" y="1257"/>
                    <a:pt x="243" y="1289"/>
                    <a:pt x="262" y="1320"/>
                  </a:cubicBezTo>
                  <a:cubicBezTo>
                    <a:pt x="166" y="1449"/>
                    <a:pt x="166" y="1449"/>
                    <a:pt x="166" y="1449"/>
                  </a:cubicBezTo>
                  <a:cubicBezTo>
                    <a:pt x="239" y="1540"/>
                    <a:pt x="239" y="1540"/>
                    <a:pt x="239" y="1540"/>
                  </a:cubicBezTo>
                  <a:cubicBezTo>
                    <a:pt x="386" y="1474"/>
                    <a:pt x="386" y="1474"/>
                    <a:pt x="386" y="1474"/>
                  </a:cubicBezTo>
                  <a:cubicBezTo>
                    <a:pt x="410" y="1497"/>
                    <a:pt x="435" y="1518"/>
                    <a:pt x="461" y="1538"/>
                  </a:cubicBezTo>
                  <a:cubicBezTo>
                    <a:pt x="420" y="1694"/>
                    <a:pt x="420" y="1694"/>
                    <a:pt x="420" y="1694"/>
                  </a:cubicBezTo>
                  <a:cubicBezTo>
                    <a:pt x="522" y="1751"/>
                    <a:pt x="522" y="1751"/>
                    <a:pt x="522" y="1751"/>
                  </a:cubicBezTo>
                  <a:cubicBezTo>
                    <a:pt x="634" y="1635"/>
                    <a:pt x="634" y="1635"/>
                    <a:pt x="634" y="1635"/>
                  </a:cubicBezTo>
                  <a:cubicBezTo>
                    <a:pt x="667" y="1648"/>
                    <a:pt x="702" y="1659"/>
                    <a:pt x="737" y="1668"/>
                  </a:cubicBezTo>
                  <a:cubicBezTo>
                    <a:pt x="760" y="1827"/>
                    <a:pt x="760" y="1827"/>
                    <a:pt x="760" y="1827"/>
                  </a:cubicBezTo>
                  <a:cubicBezTo>
                    <a:pt x="876" y="1840"/>
                    <a:pt x="876" y="1840"/>
                    <a:pt x="876" y="1840"/>
                  </a:cubicBezTo>
                  <a:cubicBezTo>
                    <a:pt x="934" y="1690"/>
                    <a:pt x="934" y="1690"/>
                    <a:pt x="934" y="1690"/>
                  </a:cubicBezTo>
                  <a:cubicBezTo>
                    <a:pt x="967" y="1689"/>
                    <a:pt x="1000" y="1687"/>
                    <a:pt x="1032" y="1682"/>
                  </a:cubicBezTo>
                  <a:cubicBezTo>
                    <a:pt x="1114" y="1823"/>
                    <a:pt x="1114" y="1823"/>
                    <a:pt x="1114" y="1823"/>
                  </a:cubicBezTo>
                  <a:cubicBezTo>
                    <a:pt x="1227" y="1791"/>
                    <a:pt x="1227" y="1791"/>
                    <a:pt x="1227" y="1791"/>
                  </a:cubicBezTo>
                  <a:cubicBezTo>
                    <a:pt x="1223" y="1628"/>
                    <a:pt x="1223" y="1628"/>
                    <a:pt x="1223" y="1628"/>
                  </a:cubicBezTo>
                  <a:cubicBezTo>
                    <a:pt x="1256" y="1614"/>
                    <a:pt x="1289" y="1597"/>
                    <a:pt x="1319" y="1579"/>
                  </a:cubicBezTo>
                  <a:cubicBezTo>
                    <a:pt x="1448" y="1675"/>
                    <a:pt x="1448" y="1675"/>
                    <a:pt x="1448" y="1675"/>
                  </a:cubicBezTo>
                  <a:cubicBezTo>
                    <a:pt x="1540" y="1602"/>
                    <a:pt x="1540" y="1602"/>
                    <a:pt x="1540" y="1602"/>
                  </a:cubicBezTo>
                  <a:cubicBezTo>
                    <a:pt x="1474" y="1455"/>
                    <a:pt x="1474" y="1455"/>
                    <a:pt x="1474" y="1455"/>
                  </a:cubicBezTo>
                  <a:cubicBezTo>
                    <a:pt x="1497" y="1431"/>
                    <a:pt x="1518" y="1406"/>
                    <a:pt x="1538" y="1380"/>
                  </a:cubicBezTo>
                  <a:cubicBezTo>
                    <a:pt x="1694" y="1420"/>
                    <a:pt x="1694" y="1420"/>
                    <a:pt x="1694" y="1420"/>
                  </a:cubicBezTo>
                  <a:cubicBezTo>
                    <a:pt x="1751" y="1318"/>
                    <a:pt x="1751" y="1318"/>
                    <a:pt x="1751" y="1318"/>
                  </a:cubicBezTo>
                  <a:cubicBezTo>
                    <a:pt x="1635" y="1207"/>
                    <a:pt x="1635" y="1207"/>
                    <a:pt x="1635" y="1207"/>
                  </a:cubicBezTo>
                  <a:cubicBezTo>
                    <a:pt x="1648" y="1173"/>
                    <a:pt x="1659" y="1139"/>
                    <a:pt x="1668" y="1104"/>
                  </a:cubicBezTo>
                  <a:lnTo>
                    <a:pt x="1827" y="1080"/>
                  </a:lnTo>
                  <a:close/>
                  <a:moveTo>
                    <a:pt x="1081" y="1490"/>
                  </a:moveTo>
                  <a:cubicBezTo>
                    <a:pt x="766" y="1579"/>
                    <a:pt x="439" y="1396"/>
                    <a:pt x="350" y="1081"/>
                  </a:cubicBezTo>
                  <a:cubicBezTo>
                    <a:pt x="262" y="767"/>
                    <a:pt x="445" y="439"/>
                    <a:pt x="759" y="351"/>
                  </a:cubicBezTo>
                  <a:cubicBezTo>
                    <a:pt x="1074" y="262"/>
                    <a:pt x="1401" y="445"/>
                    <a:pt x="1490" y="760"/>
                  </a:cubicBezTo>
                  <a:cubicBezTo>
                    <a:pt x="1579" y="1074"/>
                    <a:pt x="1396" y="1401"/>
                    <a:pt x="1081" y="1490"/>
                  </a:cubicBezTo>
                  <a:close/>
                </a:path>
              </a:pathLst>
            </a:custGeom>
            <a:solidFill>
              <a:srgbClr val="A3C718"/>
            </a:solidFill>
            <a:ln>
              <a:noFill/>
            </a:ln>
          </p:spPr>
          <p:txBody>
            <a:bodyPr vert="horz" wrap="square" lIns="121920" tIns="60960" rIns="121920" bIns="60960" numCol="1" anchor="t" anchorCtr="false" compatLnSpc="true"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49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true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1522730" y="1186180"/>
            <a:ext cx="9232900" cy="4712335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altLang="zh-CN" sz="2800">
                <a:sym typeface="Arial" panose="020B0604020202020204" pitchFamily="34" charset="0"/>
              </a:rPr>
              <a:t>      </a:t>
            </a:r>
            <a:r>
              <a:rPr lang="zh-CN" altLang="en-US" sz="2800">
                <a:sym typeface="Arial" panose="020B0604020202020204" pitchFamily="34" charset="0"/>
              </a:rPr>
              <a:t>为贯彻落实我市《关于全面加强危险化学品安全生产工作的实施方案》（厦委办〔2020〕75号）、《危险化学品、烟花爆竹和民爆物品安全专项整治三年行动实施方案》（厦府办〔2020〕59号）等文件精神，进一步加强全市危险化学品安全管理，市应急局、市发改委、市工信局、市生态环境局四部门于2021年10月8日联合印发了《厦门市禁止、限制和控制危险化学品目录（试行）》（以下简称《目录》）。</a:t>
            </a:r>
            <a:endParaRPr lang="zh-CN" altLang="en-US" sz="2800"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>
            <p:custDataLst>
              <p:tags r:id="rId1"/>
            </p:custDataLst>
          </p:nvPr>
        </p:nvGrpSpPr>
        <p:grpSpPr>
          <a:xfrm>
            <a:off x="11249852" y="5954355"/>
            <a:ext cx="734695" cy="720090"/>
            <a:chOff x="293370" y="5827395"/>
            <a:chExt cx="734695" cy="720090"/>
          </a:xfrm>
        </p:grpSpPr>
        <p:sp>
          <p:nvSpPr>
            <p:cNvPr id="15" name="椭圆 14"/>
            <p:cNvSpPr/>
            <p:nvPr>
              <p:custDataLst>
                <p:tags r:id="rId2"/>
              </p:custDataLst>
            </p:nvPr>
          </p:nvSpPr>
          <p:spPr>
            <a:xfrm>
              <a:off x="340995" y="5911215"/>
              <a:ext cx="636270" cy="63627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椭圆 15"/>
            <p:cNvSpPr/>
            <p:nvPr>
              <p:custDataLst>
                <p:tags r:id="rId3"/>
              </p:custDataLst>
            </p:nvPr>
          </p:nvSpPr>
          <p:spPr>
            <a:xfrm>
              <a:off x="293370" y="5827395"/>
              <a:ext cx="396240" cy="396240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椭圆 18"/>
            <p:cNvSpPr/>
            <p:nvPr>
              <p:custDataLst>
                <p:tags r:id="rId4"/>
              </p:custDataLst>
            </p:nvPr>
          </p:nvSpPr>
          <p:spPr>
            <a:xfrm>
              <a:off x="843280" y="6256655"/>
              <a:ext cx="184785" cy="184785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" name="文本框 9"/>
          <p:cNvSpPr txBox="true"/>
          <p:nvPr>
            <p:custDataLst>
              <p:tags r:id="rId5"/>
            </p:custDataLst>
          </p:nvPr>
        </p:nvSpPr>
        <p:spPr>
          <a:xfrm>
            <a:off x="3075305" y="934720"/>
            <a:ext cx="4401185" cy="2626360"/>
          </a:xfrm>
          <a:prstGeom prst="rect">
            <a:avLst/>
          </a:prstGeom>
          <a:noFill/>
        </p:spPr>
        <p:txBody>
          <a:bodyPr lIns="91440" tIns="45720" rIns="91440" bIns="45720" anchor="ctr">
            <a:normAutofit/>
          </a:bodyPr>
          <a:lstStyle/>
          <a:p>
            <a:pPr marR="0" algn="l"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  <a:buClrTx/>
              <a:buSzPct val="100000"/>
              <a:buFontTx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危险化学品多具有毒害、腐蚀、爆炸、燃烧、助燃等特性，在生产、储存、使用、经营、运输和废弃利用、处置等过程中，稍有不慎容易造成人身伤害、环境污染和财产损失。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100" name="组合 4"/>
          <p:cNvGrpSpPr/>
          <p:nvPr>
            <p:custDataLst>
              <p:tags r:id="rId6"/>
            </p:custDataLst>
          </p:nvPr>
        </p:nvGrpSpPr>
        <p:grpSpPr>
          <a:xfrm>
            <a:off x="523875" y="2207578"/>
            <a:ext cx="2644775" cy="2219325"/>
            <a:chOff x="825" y="3509"/>
            <a:chExt cx="4166" cy="3494"/>
          </a:xfrm>
        </p:grpSpPr>
        <p:sp>
          <p:nvSpPr>
            <p:cNvPr id="12" name="文本框 11"/>
            <p:cNvSpPr txBox="true"/>
            <p:nvPr>
              <p:custDataLst>
                <p:tags r:id="rId7"/>
              </p:custDataLst>
            </p:nvPr>
          </p:nvSpPr>
          <p:spPr>
            <a:xfrm>
              <a:off x="825" y="3509"/>
              <a:ext cx="4166" cy="3494"/>
            </a:xfrm>
            <a:prstGeom prst="rect">
              <a:avLst/>
            </a:prstGeom>
            <a:noFill/>
          </p:spPr>
          <p:txBody>
            <a:bodyPr lIns="91440" tIns="45720" rIns="91440" bIns="45720" anchor="ctr" anchorCtr="true">
              <a:normAutofit/>
            </a:bodyPr>
            <a:lstStyle/>
            <a:p>
              <a:pPr marR="0" defTabSz="91440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</a:pPr>
              <a:r>
                <a:rPr lang="zh-CN" altLang="en-US" sz="4000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出台背景</a:t>
              </a:r>
              <a:endParaRPr lang="zh-CN" altLang="en-US" sz="40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" name="矩形 2"/>
            <p:cNvSpPr/>
            <p:nvPr>
              <p:custDataLst>
                <p:tags r:id="rId8"/>
              </p:custDataLst>
            </p:nvPr>
          </p:nvSpPr>
          <p:spPr>
            <a:xfrm>
              <a:off x="1188" y="6806"/>
              <a:ext cx="3398" cy="1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rgbClr val="5B9BD5">
                <a:shade val="50000"/>
              </a:srgbClr>
            </a:lnRef>
            <a:fillRef idx="1">
              <a:srgbClr val="5B9BD5"/>
            </a:fillRef>
            <a:effectRef idx="0">
              <a:srgbClr val="5B9BD5"/>
            </a:effectRef>
            <a:fontRef idx="minor">
              <a:sysClr val="window" lastClr="FFFFFF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" name="任意多边形 6"/>
          <p:cNvSpPr/>
          <p:nvPr>
            <p:custDataLst>
              <p:tags r:id="rId9"/>
            </p:custDataLst>
          </p:nvPr>
        </p:nvSpPr>
        <p:spPr>
          <a:xfrm>
            <a:off x="2311400" y="946150"/>
            <a:ext cx="8893175" cy="5438140"/>
          </a:xfrm>
          <a:custGeom>
            <a:avLst/>
            <a:gdLst>
              <a:gd name="connsiteX0" fmla="*/ 5 w 14004"/>
              <a:gd name="connsiteY0" fmla="*/ 1622 h 7822"/>
              <a:gd name="connsiteX1" fmla="*/ 0 w 14004"/>
              <a:gd name="connsiteY1" fmla="*/ 0 h 7822"/>
              <a:gd name="connsiteX2" fmla="*/ 14004 w 14004"/>
              <a:gd name="connsiteY2" fmla="*/ 0 h 7822"/>
              <a:gd name="connsiteX3" fmla="*/ 14004 w 14004"/>
              <a:gd name="connsiteY3" fmla="*/ 7822 h 7822"/>
              <a:gd name="connsiteX4" fmla="*/ 0 w 14004"/>
              <a:gd name="connsiteY4" fmla="*/ 7822 h 7822"/>
              <a:gd name="connsiteX5" fmla="*/ 5 w 14004"/>
              <a:gd name="connsiteY5" fmla="*/ 6212 h 7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04" h="7822">
                <a:moveTo>
                  <a:pt x="5" y="1622"/>
                </a:moveTo>
                <a:lnTo>
                  <a:pt x="0" y="0"/>
                </a:lnTo>
                <a:lnTo>
                  <a:pt x="14004" y="0"/>
                </a:lnTo>
                <a:lnTo>
                  <a:pt x="14004" y="7822"/>
                </a:lnTo>
                <a:lnTo>
                  <a:pt x="0" y="7822"/>
                </a:lnTo>
                <a:lnTo>
                  <a:pt x="5" y="6212"/>
                </a:lnTo>
              </a:path>
            </a:pathLst>
          </a:custGeom>
          <a:noFill/>
          <a:ln w="19050">
            <a:solidFill>
              <a:schemeClr val="accent1">
                <a:alpha val="75000"/>
              </a:schemeClr>
            </a:solidFill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>
            <p:custDataLst>
              <p:tags r:id="rId10"/>
            </p:custDataLst>
          </p:nvPr>
        </p:nvGrpSpPr>
        <p:grpSpPr>
          <a:xfrm>
            <a:off x="174625" y="128270"/>
            <a:ext cx="877570" cy="836295"/>
            <a:chOff x="605" y="682"/>
            <a:chExt cx="1382" cy="1317"/>
          </a:xfrm>
        </p:grpSpPr>
        <p:sp>
          <p:nvSpPr>
            <p:cNvPr id="20" name="菱形 19"/>
            <p:cNvSpPr/>
            <p:nvPr>
              <p:custDataLst>
                <p:tags r:id="rId11"/>
              </p:custDataLst>
            </p:nvPr>
          </p:nvSpPr>
          <p:spPr>
            <a:xfrm rot="2760000">
              <a:off x="588" y="699"/>
              <a:ext cx="1095" cy="1061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菱形 22"/>
            <p:cNvSpPr/>
            <p:nvPr>
              <p:custDataLst>
                <p:tags r:id="rId12"/>
              </p:custDataLst>
            </p:nvPr>
          </p:nvSpPr>
          <p:spPr>
            <a:xfrm rot="2760000">
              <a:off x="910" y="922"/>
              <a:ext cx="1095" cy="1061"/>
            </a:xfrm>
            <a:prstGeom prst="diamond">
              <a:avLst/>
            </a:prstGeom>
            <a:pattFill prst="lt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2" name="图片 1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>
            <a:off x="7764780" y="1101725"/>
            <a:ext cx="3035300" cy="25311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true"/>
          <p:nvPr>
            <p:custDataLst>
              <p:tags r:id="rId14"/>
            </p:custDataLst>
          </p:nvPr>
        </p:nvSpPr>
        <p:spPr>
          <a:xfrm>
            <a:off x="3075305" y="3270885"/>
            <a:ext cx="7863840" cy="3297555"/>
          </a:xfrm>
          <a:prstGeom prst="rect">
            <a:avLst/>
          </a:prstGeom>
          <a:noFill/>
        </p:spPr>
        <p:txBody>
          <a:bodyPr lIns="91440" tIns="45720" rIns="91440" bIns="45720" anchor="ctr">
            <a:normAutofit/>
          </a:bodyPr>
          <a:p>
            <a:pPr marR="0" algn="l"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  <a:buClrTx/>
              <a:buSzPct val="100000"/>
              <a:buFontTx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为进一步加强危险化学品安全风险管控，严格危险化学品安全准入，有效防控危险化学品事故，根据《福建省应急管理厅等四部门关于印发&lt;福建省禁止、限制和控制危险化学品目录（试行）&gt;的通知》（闽应急〔2020〕3号，以下简称“省《目录》”），结合厦门实际，特制定《目录》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5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11249852" y="5954355"/>
            <a:ext cx="734695" cy="720090"/>
            <a:chOff x="293370" y="5827395"/>
            <a:chExt cx="734695" cy="720090"/>
          </a:xfrm>
        </p:grpSpPr>
        <p:sp>
          <p:nvSpPr>
            <p:cNvPr id="10" name="椭圆 9"/>
            <p:cNvSpPr/>
            <p:nvPr>
              <p:custDataLst>
                <p:tags r:id="rId2"/>
              </p:custDataLst>
            </p:nvPr>
          </p:nvSpPr>
          <p:spPr>
            <a:xfrm>
              <a:off x="340995" y="5911215"/>
              <a:ext cx="636270" cy="63627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3"/>
              </p:custDataLst>
            </p:nvPr>
          </p:nvSpPr>
          <p:spPr>
            <a:xfrm>
              <a:off x="293370" y="5827395"/>
              <a:ext cx="396240" cy="396240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4"/>
              </p:custDataLst>
            </p:nvPr>
          </p:nvSpPr>
          <p:spPr>
            <a:xfrm>
              <a:off x="843280" y="6256655"/>
              <a:ext cx="184785" cy="184785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Title 6"/>
          <p:cNvSpPr txBox="true"/>
          <p:nvPr>
            <p:custDataLst>
              <p:tags r:id="rId5"/>
            </p:custDataLst>
          </p:nvPr>
        </p:nvSpPr>
        <p:spPr>
          <a:xfrm>
            <a:off x="608330" y="1378585"/>
            <a:ext cx="11190605" cy="138176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91440" tIns="45720" rIns="91440" bIns="45720" anchor="t" anchorCtr="false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R="0" lvl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</a:pPr>
            <a:r>
              <a:rPr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  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《目录》主要依据《危险化学品安全管理条例》、《危险化学品目录（2015版）》《福建省禁止、限制和控制危险化学品目录（试行）》等法律法规标准和相关文件编制。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itle 6"/>
          <p:cNvSpPr txBox="true"/>
          <p:nvPr>
            <p:custDataLst>
              <p:tags r:id="rId6"/>
            </p:custDataLst>
          </p:nvPr>
        </p:nvSpPr>
        <p:spPr>
          <a:xfrm>
            <a:off x="0" y="0"/>
            <a:ext cx="12191365" cy="1266825"/>
          </a:xfrm>
          <a:prstGeom prst="rect">
            <a:avLst/>
          </a:prstGeom>
          <a:solidFill>
            <a:schemeClr val="tx2">
              <a:lumMod val="90000"/>
            </a:schemeClr>
          </a:solidFill>
          <a:ln w="3175">
            <a:noFill/>
            <a:prstDash val="sysDash"/>
          </a:ln>
        </p:spPr>
        <p:txBody>
          <a:bodyPr wrap="square" lIns="91440" tIns="45720" rIns="91440" bIns="45720" anchor="ctr" anchorCtr="false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lang="zh-CN" altLang="en-US" sz="36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编制的主要依据</a:t>
            </a:r>
            <a:endParaRPr lang="zh-CN" altLang="en-US" sz="36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230" y="3148330"/>
            <a:ext cx="2736850" cy="35902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>
            <a:off x="4184650" y="3148330"/>
            <a:ext cx="2669540" cy="36207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>
            <a:off x="7437755" y="3147695"/>
            <a:ext cx="3619500" cy="3590925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-110173" y="5129212"/>
            <a:ext cx="12394883" cy="1951673"/>
            <a:chOff x="-110173" y="5129212"/>
            <a:chExt cx="12394883" cy="1951673"/>
          </a:xfrm>
        </p:grpSpPr>
        <p:sp>
          <p:nvSpPr>
            <p:cNvPr id="44" name="任意多边形 43"/>
            <p:cNvSpPr/>
            <p:nvPr>
              <p:custDataLst>
                <p:tags r:id="rId2"/>
              </p:custDataLst>
            </p:nvPr>
          </p:nvSpPr>
          <p:spPr>
            <a:xfrm rot="6120000">
              <a:off x="-127000" y="5487035"/>
              <a:ext cx="1506220" cy="1472565"/>
            </a:xfrm>
            <a:custGeom>
              <a:avLst/>
              <a:gdLst>
                <a:gd name="ir" fmla="*/ w 3 4"/>
                <a:gd name="ib" fmla="*/ h 3 4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372" h="2319">
                  <a:moveTo>
                    <a:pt x="1967" y="0"/>
                  </a:moveTo>
                  <a:lnTo>
                    <a:pt x="2372" y="1906"/>
                  </a:lnTo>
                  <a:lnTo>
                    <a:pt x="428" y="2319"/>
                  </a:lnTo>
                  <a:lnTo>
                    <a:pt x="0" y="1905"/>
                  </a:lnTo>
                  <a:lnTo>
                    <a:pt x="1967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菱形 44"/>
            <p:cNvSpPr/>
            <p:nvPr>
              <p:custDataLst>
                <p:tags r:id="rId3"/>
              </p:custDataLst>
            </p:nvPr>
          </p:nvSpPr>
          <p:spPr>
            <a:xfrm rot="6120000">
              <a:off x="840105" y="5611495"/>
              <a:ext cx="1176020" cy="1138555"/>
            </a:xfrm>
            <a:prstGeom prst="diamond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任意多边形 46"/>
            <p:cNvSpPr/>
            <p:nvPr>
              <p:custDataLst>
                <p:tags r:id="rId4"/>
              </p:custDataLst>
            </p:nvPr>
          </p:nvSpPr>
          <p:spPr>
            <a:xfrm rot="6120000">
              <a:off x="2113915" y="5782945"/>
              <a:ext cx="1081405" cy="1138555"/>
            </a:xfrm>
            <a:custGeom>
              <a:avLst/>
              <a:gdLst>
                <a:gd name="ir" fmla="*/ w 3 4"/>
                <a:gd name="ib" fmla="*/ h 3 4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03" h="1793">
                  <a:moveTo>
                    <a:pt x="926" y="0"/>
                  </a:moveTo>
                  <a:lnTo>
                    <a:pt x="1625" y="677"/>
                  </a:lnTo>
                  <a:lnTo>
                    <a:pt x="1703" y="1041"/>
                  </a:lnTo>
                  <a:lnTo>
                    <a:pt x="926" y="1793"/>
                  </a:lnTo>
                  <a:lnTo>
                    <a:pt x="0" y="897"/>
                  </a:lnTo>
                  <a:lnTo>
                    <a:pt x="926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任意多边形 47"/>
            <p:cNvSpPr/>
            <p:nvPr>
              <p:custDataLst>
                <p:tags r:id="rId5"/>
              </p:custDataLst>
            </p:nvPr>
          </p:nvSpPr>
          <p:spPr>
            <a:xfrm rot="6120000">
              <a:off x="1787525" y="6565265"/>
              <a:ext cx="262890" cy="423545"/>
            </a:xfrm>
            <a:custGeom>
              <a:avLst/>
              <a:gdLst>
                <a:gd name="ir" fmla="*/ w 3 4"/>
                <a:gd name="ib" fmla="*/ h 3 4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14" h="667">
                  <a:moveTo>
                    <a:pt x="272" y="0"/>
                  </a:moveTo>
                  <a:lnTo>
                    <a:pt x="414" y="667"/>
                  </a:lnTo>
                  <a:lnTo>
                    <a:pt x="0" y="26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任意多边形 48"/>
            <p:cNvSpPr/>
            <p:nvPr>
              <p:custDataLst>
                <p:tags r:id="rId6"/>
              </p:custDataLst>
            </p:nvPr>
          </p:nvSpPr>
          <p:spPr>
            <a:xfrm rot="6120000" flipH="true">
              <a:off x="3464560" y="5346065"/>
              <a:ext cx="1413510" cy="1846580"/>
            </a:xfrm>
            <a:custGeom>
              <a:avLst/>
              <a:gdLst>
                <a:gd name="ir" fmla="*/ w 3 4"/>
                <a:gd name="ib" fmla="*/ h 3 4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226" h="2908">
                  <a:moveTo>
                    <a:pt x="724" y="0"/>
                  </a:moveTo>
                  <a:lnTo>
                    <a:pt x="2226" y="1454"/>
                  </a:lnTo>
                  <a:lnTo>
                    <a:pt x="724" y="2908"/>
                  </a:lnTo>
                  <a:lnTo>
                    <a:pt x="0" y="2207"/>
                  </a:lnTo>
                  <a:lnTo>
                    <a:pt x="403" y="311"/>
                  </a:lnTo>
                  <a:lnTo>
                    <a:pt x="724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任意多边形 49"/>
            <p:cNvSpPr/>
            <p:nvPr>
              <p:custDataLst>
                <p:tags r:id="rId7"/>
              </p:custDataLst>
            </p:nvPr>
          </p:nvSpPr>
          <p:spPr>
            <a:xfrm rot="6120000" flipH="true">
              <a:off x="3040380" y="6565265"/>
              <a:ext cx="262890" cy="423545"/>
            </a:xfrm>
            <a:custGeom>
              <a:avLst/>
              <a:gdLst>
                <a:gd name="ir" fmla="*/ w 3 4"/>
                <a:gd name="ib" fmla="*/ h 3 4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14" h="667">
                  <a:moveTo>
                    <a:pt x="142" y="0"/>
                  </a:moveTo>
                  <a:lnTo>
                    <a:pt x="414" y="265"/>
                  </a:lnTo>
                  <a:lnTo>
                    <a:pt x="0" y="66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菱形 50"/>
            <p:cNvSpPr/>
            <p:nvPr>
              <p:custDataLst>
                <p:tags r:id="rId8"/>
              </p:custDataLst>
            </p:nvPr>
          </p:nvSpPr>
          <p:spPr>
            <a:xfrm rot="6120000" flipH="true">
              <a:off x="2854960" y="5539105"/>
              <a:ext cx="640715" cy="622300"/>
            </a:xfrm>
            <a:prstGeom prst="diamond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92500" lnSpcReduction="20000"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菱形 52"/>
            <p:cNvSpPr/>
            <p:nvPr>
              <p:custDataLst>
                <p:tags r:id="rId9"/>
              </p:custDataLst>
            </p:nvPr>
          </p:nvSpPr>
          <p:spPr>
            <a:xfrm rot="6120000">
              <a:off x="860425" y="5138420"/>
              <a:ext cx="640715" cy="622300"/>
            </a:xfrm>
            <a:prstGeom prst="diamond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92500" lnSpcReduction="20000"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任意多边形 53"/>
            <p:cNvSpPr/>
            <p:nvPr>
              <p:custDataLst>
                <p:tags r:id="rId10"/>
              </p:custDataLst>
            </p:nvPr>
          </p:nvSpPr>
          <p:spPr>
            <a:xfrm rot="16920000" flipH="true">
              <a:off x="10833735" y="5586095"/>
              <a:ext cx="1362710" cy="1539240"/>
            </a:xfrm>
            <a:custGeom>
              <a:avLst/>
              <a:gdLst>
                <a:gd name="ir" fmla="*/ w 3 4"/>
                <a:gd name="ib" fmla="*/ h 3 4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146" h="2424">
                  <a:moveTo>
                    <a:pt x="2146" y="0"/>
                  </a:moveTo>
                  <a:lnTo>
                    <a:pt x="1630" y="2424"/>
                  </a:lnTo>
                  <a:lnTo>
                    <a:pt x="0" y="2077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菱形 54"/>
            <p:cNvSpPr/>
            <p:nvPr>
              <p:custDataLst>
                <p:tags r:id="rId11"/>
              </p:custDataLst>
            </p:nvPr>
          </p:nvSpPr>
          <p:spPr>
            <a:xfrm rot="16920000" flipH="true">
              <a:off x="9947275" y="5719445"/>
              <a:ext cx="1176020" cy="1138555"/>
            </a:xfrm>
            <a:prstGeom prst="diamond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菱形 55"/>
            <p:cNvSpPr/>
            <p:nvPr>
              <p:custDataLst>
                <p:tags r:id="rId12"/>
              </p:custDataLst>
            </p:nvPr>
          </p:nvSpPr>
          <p:spPr>
            <a:xfrm rot="16920000" flipH="true">
              <a:off x="9306560" y="5504180"/>
              <a:ext cx="640715" cy="622300"/>
            </a:xfrm>
            <a:prstGeom prst="diamond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92500" lnSpcReduction="20000"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任意多边形 56"/>
            <p:cNvSpPr/>
            <p:nvPr>
              <p:custDataLst>
                <p:tags r:id="rId13"/>
              </p:custDataLst>
            </p:nvPr>
          </p:nvSpPr>
          <p:spPr>
            <a:xfrm rot="16920000" flipH="true">
              <a:off x="8843010" y="5846445"/>
              <a:ext cx="989965" cy="1138555"/>
            </a:xfrm>
            <a:custGeom>
              <a:avLst/>
              <a:gdLst>
                <a:gd name="ir" fmla="*/ w 3 4"/>
                <a:gd name="ib" fmla="*/ h 3 4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59" h="1793">
                  <a:moveTo>
                    <a:pt x="926" y="0"/>
                  </a:moveTo>
                  <a:lnTo>
                    <a:pt x="1559" y="613"/>
                  </a:lnTo>
                  <a:lnTo>
                    <a:pt x="1408" y="1327"/>
                  </a:lnTo>
                  <a:lnTo>
                    <a:pt x="926" y="1793"/>
                  </a:lnTo>
                  <a:lnTo>
                    <a:pt x="0" y="897"/>
                  </a:lnTo>
                  <a:lnTo>
                    <a:pt x="926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任意多边形 57"/>
            <p:cNvSpPr/>
            <p:nvPr>
              <p:custDataLst>
                <p:tags r:id="rId14"/>
              </p:custDataLst>
            </p:nvPr>
          </p:nvSpPr>
          <p:spPr>
            <a:xfrm rot="16920000">
              <a:off x="7303770" y="5404485"/>
              <a:ext cx="1370965" cy="1846580"/>
            </a:xfrm>
            <a:custGeom>
              <a:avLst/>
              <a:gdLst>
                <a:gd name="ir" fmla="*/ w 3 4"/>
                <a:gd name="ib" fmla="*/ h 3 4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159" h="2908">
                  <a:moveTo>
                    <a:pt x="657" y="0"/>
                  </a:moveTo>
                  <a:lnTo>
                    <a:pt x="2159" y="1454"/>
                  </a:lnTo>
                  <a:lnTo>
                    <a:pt x="657" y="2908"/>
                  </a:lnTo>
                  <a:lnTo>
                    <a:pt x="438" y="2695"/>
                  </a:lnTo>
                  <a:lnTo>
                    <a:pt x="0" y="636"/>
                  </a:lnTo>
                  <a:lnTo>
                    <a:pt x="657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菱形 58"/>
            <p:cNvSpPr/>
            <p:nvPr>
              <p:custDataLst>
                <p:tags r:id="rId15"/>
              </p:custDataLst>
            </p:nvPr>
          </p:nvSpPr>
          <p:spPr>
            <a:xfrm rot="16920000">
              <a:off x="8468360" y="5647055"/>
              <a:ext cx="640715" cy="622300"/>
            </a:xfrm>
            <a:prstGeom prst="diamond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92500" lnSpcReduction="20000"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菱形 60"/>
            <p:cNvSpPr/>
            <p:nvPr>
              <p:custDataLst>
                <p:tags r:id="rId16"/>
              </p:custDataLst>
            </p:nvPr>
          </p:nvSpPr>
          <p:spPr>
            <a:xfrm rot="16920000" flipH="true">
              <a:off x="10729595" y="5341620"/>
              <a:ext cx="640715" cy="622300"/>
            </a:xfrm>
            <a:prstGeom prst="diamond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92500" lnSpcReduction="20000"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任意多边形 61"/>
            <p:cNvSpPr/>
            <p:nvPr>
              <p:custDataLst>
                <p:tags r:id="rId17"/>
              </p:custDataLst>
            </p:nvPr>
          </p:nvSpPr>
          <p:spPr>
            <a:xfrm rot="6120000" flipH="true">
              <a:off x="5636895" y="5788025"/>
              <a:ext cx="990600" cy="1595120"/>
            </a:xfrm>
            <a:custGeom>
              <a:avLst/>
              <a:gdLst>
                <a:gd name="ir" fmla="*/ w 3 4"/>
                <a:gd name="ib" fmla="*/ h 3 4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60" h="2512">
                  <a:moveTo>
                    <a:pt x="534" y="0"/>
                  </a:moveTo>
                  <a:lnTo>
                    <a:pt x="1560" y="997"/>
                  </a:lnTo>
                  <a:lnTo>
                    <a:pt x="0" y="2512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菱形 62"/>
            <p:cNvSpPr/>
            <p:nvPr>
              <p:custDataLst>
                <p:tags r:id="rId18"/>
              </p:custDataLst>
            </p:nvPr>
          </p:nvSpPr>
          <p:spPr>
            <a:xfrm rot="6120000">
              <a:off x="5117465" y="5289550"/>
              <a:ext cx="1176020" cy="1138555"/>
            </a:xfrm>
            <a:prstGeom prst="diamond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1" name="椭圆 30"/>
          <p:cNvSpPr/>
          <p:nvPr>
            <p:custDataLst>
              <p:tags r:id="rId19"/>
            </p:custDataLst>
          </p:nvPr>
        </p:nvSpPr>
        <p:spPr>
          <a:xfrm>
            <a:off x="975655" y="3922180"/>
            <a:ext cx="925888" cy="9258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wrap="square" anchor="ctr">
            <a:normAutofit/>
          </a:bodyPr>
          <a:lstStyle/>
          <a:p>
            <a:pPr algn="ctr">
              <a:lnSpc>
                <a:spcPct val="120000"/>
              </a:lnSpc>
            </a:pP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椭圆 31"/>
          <p:cNvSpPr/>
          <p:nvPr>
            <p:custDataLst>
              <p:tags r:id="rId20"/>
            </p:custDataLst>
          </p:nvPr>
        </p:nvSpPr>
        <p:spPr>
          <a:xfrm>
            <a:off x="2847294" y="3927384"/>
            <a:ext cx="925888" cy="925889"/>
          </a:xfrm>
          <a:prstGeom prst="ellipse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ang="5400000" scaled="false"/>
          </a:gra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wrap="square" anchor="ctr">
            <a:normAutofit/>
          </a:bodyPr>
          <a:lstStyle/>
          <a:p>
            <a:pPr algn="ctr">
              <a:lnSpc>
                <a:spcPct val="120000"/>
              </a:lnSpc>
            </a:pP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椭圆 32"/>
          <p:cNvSpPr/>
          <p:nvPr>
            <p:custDataLst>
              <p:tags r:id="rId21"/>
            </p:custDataLst>
          </p:nvPr>
        </p:nvSpPr>
        <p:spPr>
          <a:xfrm>
            <a:off x="5023734" y="3927384"/>
            <a:ext cx="925888" cy="92588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wrap="square" anchor="ctr">
            <a:normAutofit/>
          </a:bodyPr>
          <a:lstStyle/>
          <a:p>
            <a:pPr algn="ctr">
              <a:lnSpc>
                <a:spcPct val="120000"/>
              </a:lnSpc>
            </a:pPr>
            <a:endParaRPr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框 27"/>
          <p:cNvSpPr txBox="true"/>
          <p:nvPr>
            <p:custDataLst>
              <p:tags r:id="rId22"/>
            </p:custDataLst>
          </p:nvPr>
        </p:nvSpPr>
        <p:spPr bwMode="auto">
          <a:xfrm>
            <a:off x="340669" y="4985317"/>
            <a:ext cx="2195860" cy="4400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0000" tIns="46800" rIns="90000" bIns="0" anchor="ctr" anchorCtr="true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>
              <a:lnSpc>
                <a:spcPct val="120000"/>
              </a:lnSpc>
            </a:pPr>
            <a:r>
              <a:rPr lang="en-US" altLang="zh-CN" sz="2000" b="1" spc="300"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2021</a:t>
            </a:r>
            <a:r>
              <a:rPr lang="zh-CN" altLang="en-US" sz="2000" b="1" spc="300"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年</a:t>
            </a:r>
            <a:r>
              <a:rPr lang="en-US" altLang="zh-CN" sz="2000" b="1" spc="300"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7</a:t>
            </a:r>
            <a:r>
              <a:rPr lang="zh-CN" altLang="en-US" sz="2000" b="1" spc="300"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月</a:t>
            </a:r>
            <a:endParaRPr lang="zh-CN" altLang="en-US" sz="2000" b="1" spc="300"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true"/>
          <p:nvPr>
            <p:custDataLst>
              <p:tags r:id="rId23"/>
            </p:custDataLst>
          </p:nvPr>
        </p:nvSpPr>
        <p:spPr bwMode="auto">
          <a:xfrm>
            <a:off x="344170" y="5425440"/>
            <a:ext cx="2192020" cy="13449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0000" tIns="0" rIns="90000" bIns="46800" anchor="t" anchorCtr="true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spc="1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研究起草</a:t>
            </a:r>
            <a:endParaRPr lang="zh-CN" altLang="en-US" sz="1600" spc="1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true"/>
          <p:nvPr>
            <p:custDataLst>
              <p:tags r:id="rId24"/>
            </p:custDataLst>
          </p:nvPr>
        </p:nvSpPr>
        <p:spPr bwMode="auto">
          <a:xfrm>
            <a:off x="2151348" y="4985316"/>
            <a:ext cx="2195860" cy="4400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0000" tIns="46800" rIns="90000" bIns="0" anchor="ctr" anchorCtr="true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>
              <a:lnSpc>
                <a:spcPct val="120000"/>
              </a:lnSpc>
            </a:pPr>
            <a:r>
              <a:rPr lang="en-US" altLang="zh-CN" sz="2000" b="1" spc="300"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8</a:t>
            </a:r>
            <a:r>
              <a:rPr lang="zh-CN" altLang="en-US" sz="2000" b="1" spc="300"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月</a:t>
            </a:r>
            <a:r>
              <a:rPr lang="en-US" altLang="zh-CN" sz="2000" b="1" spc="300"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11</a:t>
            </a:r>
            <a:r>
              <a:rPr lang="zh-CN" altLang="en-US" sz="2000" b="1" spc="300"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日</a:t>
            </a:r>
            <a:endParaRPr lang="zh-CN" altLang="en-US" sz="2000" b="1" spc="300"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true"/>
          <p:nvPr>
            <p:custDataLst>
              <p:tags r:id="rId25"/>
            </p:custDataLst>
          </p:nvPr>
        </p:nvSpPr>
        <p:spPr bwMode="auto">
          <a:xfrm>
            <a:off x="2153285" y="5437505"/>
            <a:ext cx="2192020" cy="13449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0000" tIns="0" rIns="90000" bIns="46800" anchor="t" anchorCtr="true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spc="1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征求相关单位意见</a:t>
            </a:r>
            <a:endParaRPr lang="zh-CN" altLang="en-US" sz="1600" spc="1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任意多边形 19"/>
          <p:cNvSpPr/>
          <p:nvPr>
            <p:custDataLst>
              <p:tags r:id="rId26"/>
            </p:custDataLst>
          </p:nvPr>
        </p:nvSpPr>
        <p:spPr>
          <a:xfrm>
            <a:off x="5300361" y="4194049"/>
            <a:ext cx="372635" cy="3925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false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7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39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39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1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6200" y="5891"/>
                </a:moveTo>
                <a:cubicBezTo>
                  <a:pt x="16471" y="5891"/>
                  <a:pt x="16691" y="6111"/>
                  <a:pt x="16691" y="6382"/>
                </a:cubicBezTo>
                <a:cubicBezTo>
                  <a:pt x="16691" y="6653"/>
                  <a:pt x="16471" y="6873"/>
                  <a:pt x="16200" y="6873"/>
                </a:cubicBezTo>
                <a:cubicBezTo>
                  <a:pt x="15929" y="6873"/>
                  <a:pt x="15709" y="6653"/>
                  <a:pt x="15709" y="6382"/>
                </a:cubicBezTo>
                <a:cubicBezTo>
                  <a:pt x="15709" y="6111"/>
                  <a:pt x="15929" y="5891"/>
                  <a:pt x="16200" y="5891"/>
                </a:cubicBezTo>
                <a:moveTo>
                  <a:pt x="16200" y="7855"/>
                </a:moveTo>
                <a:cubicBezTo>
                  <a:pt x="17013" y="7855"/>
                  <a:pt x="17673" y="7196"/>
                  <a:pt x="17673" y="6382"/>
                </a:cubicBezTo>
                <a:cubicBezTo>
                  <a:pt x="17673" y="5569"/>
                  <a:pt x="17013" y="4909"/>
                  <a:pt x="16200" y="4909"/>
                </a:cubicBezTo>
                <a:cubicBezTo>
                  <a:pt x="15387" y="4909"/>
                  <a:pt x="14727" y="5569"/>
                  <a:pt x="14727" y="6382"/>
                </a:cubicBezTo>
                <a:cubicBezTo>
                  <a:pt x="14727" y="7196"/>
                  <a:pt x="15387" y="7855"/>
                  <a:pt x="16200" y="7855"/>
                </a:cubicBezTo>
                <a:moveTo>
                  <a:pt x="8422" y="8135"/>
                </a:moveTo>
                <a:lnTo>
                  <a:pt x="11926" y="11638"/>
                </a:lnTo>
                <a:cubicBezTo>
                  <a:pt x="12015" y="11727"/>
                  <a:pt x="12138" y="11782"/>
                  <a:pt x="12273" y="11782"/>
                </a:cubicBezTo>
                <a:cubicBezTo>
                  <a:pt x="12408" y="11782"/>
                  <a:pt x="12531" y="11727"/>
                  <a:pt x="12620" y="11638"/>
                </a:cubicBezTo>
                <a:lnTo>
                  <a:pt x="14183" y="10075"/>
                </a:lnTo>
                <a:lnTo>
                  <a:pt x="16200" y="12764"/>
                </a:lnTo>
                <a:lnTo>
                  <a:pt x="5336" y="12764"/>
                </a:lnTo>
                <a:cubicBezTo>
                  <a:pt x="5336" y="12764"/>
                  <a:pt x="8422" y="8135"/>
                  <a:pt x="8422" y="8135"/>
                </a:cubicBezTo>
                <a:close/>
                <a:moveTo>
                  <a:pt x="4418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cubicBezTo>
                  <a:pt x="17673" y="13144"/>
                  <a:pt x="17630" y="13047"/>
                  <a:pt x="17568" y="12965"/>
                </a:cubicBezTo>
                <a:lnTo>
                  <a:pt x="17575" y="12960"/>
                </a:lnTo>
                <a:lnTo>
                  <a:pt x="14629" y="9033"/>
                </a:lnTo>
                <a:lnTo>
                  <a:pt x="14622" y="9038"/>
                </a:lnTo>
                <a:cubicBezTo>
                  <a:pt x="14533" y="8919"/>
                  <a:pt x="14397" y="8836"/>
                  <a:pt x="14236" y="8836"/>
                </a:cubicBezTo>
                <a:cubicBezTo>
                  <a:pt x="14101" y="8836"/>
                  <a:pt x="13978" y="8891"/>
                  <a:pt x="13889" y="8980"/>
                </a:cubicBezTo>
                <a:lnTo>
                  <a:pt x="12273" y="10597"/>
                </a:lnTo>
                <a:lnTo>
                  <a:pt x="8693" y="7017"/>
                </a:lnTo>
                <a:cubicBezTo>
                  <a:pt x="8604" y="6928"/>
                  <a:pt x="8481" y="6873"/>
                  <a:pt x="8345" y="6873"/>
                </a:cubicBezTo>
                <a:cubicBezTo>
                  <a:pt x="8175" y="6873"/>
                  <a:pt x="8033" y="6965"/>
                  <a:pt x="7945" y="7097"/>
                </a:cubicBezTo>
                <a:lnTo>
                  <a:pt x="7937" y="7091"/>
                </a:lnTo>
                <a:lnTo>
                  <a:pt x="4010" y="12982"/>
                </a:lnTo>
                <a:lnTo>
                  <a:pt x="4017" y="12988"/>
                </a:lnTo>
                <a:cubicBezTo>
                  <a:pt x="3965" y="13066"/>
                  <a:pt x="3927" y="13154"/>
                  <a:pt x="3927" y="13255"/>
                </a:cubicBezTo>
                <a:cubicBezTo>
                  <a:pt x="3927" y="13526"/>
                  <a:pt x="4147" y="13745"/>
                  <a:pt x="4418" y="1374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anchor="ctr">
            <a:normAutofit lnSpcReduction="20000"/>
          </a:bodyPr>
          <a:lstStyle/>
          <a:p>
            <a:pPr algn="ctr">
              <a:lnSpc>
                <a:spcPct val="120000"/>
              </a:lnSpc>
            </a:pP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true"/>
          <p:nvPr>
            <p:custDataLst>
              <p:tags r:id="rId27"/>
            </p:custDataLst>
          </p:nvPr>
        </p:nvSpPr>
        <p:spPr bwMode="auto">
          <a:xfrm>
            <a:off x="4271645" y="4985385"/>
            <a:ext cx="2366010" cy="4400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0000" tIns="46800" rIns="90000" bIns="0" anchor="ctr" anchorCtr="true">
            <a:normAutofit fontScale="8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>
              <a:lnSpc>
                <a:spcPct val="120000"/>
              </a:lnSpc>
            </a:pPr>
            <a:r>
              <a:rPr lang="en-US" altLang="zh-CN" sz="2000" b="1" spc="300"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8</a:t>
            </a:r>
            <a:r>
              <a:rPr lang="zh-CN" altLang="en-US" sz="2000" b="1" spc="300"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月</a:t>
            </a:r>
            <a:r>
              <a:rPr lang="en-US" altLang="zh-CN" sz="2000" b="1" spc="300"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26</a:t>
            </a:r>
            <a:r>
              <a:rPr lang="zh-CN" altLang="en-US" sz="2000" b="1" spc="300"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日</a:t>
            </a:r>
            <a:r>
              <a:rPr lang="en-US" altLang="zh-CN" sz="2000" b="1" spc="300"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-9</a:t>
            </a:r>
            <a:r>
              <a:rPr lang="zh-CN" altLang="en-US" sz="2000" b="1" spc="300"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月</a:t>
            </a:r>
            <a:r>
              <a:rPr lang="en-US" altLang="zh-CN" sz="2000" b="1" spc="300"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6</a:t>
            </a:r>
            <a:r>
              <a:rPr lang="zh-CN" altLang="en-US" sz="2000" b="1" spc="300"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日</a:t>
            </a:r>
            <a:endParaRPr lang="zh-CN" altLang="en-US" sz="2000" b="1" spc="300"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true"/>
          <p:nvPr>
            <p:custDataLst>
              <p:tags r:id="rId28"/>
            </p:custDataLst>
          </p:nvPr>
        </p:nvSpPr>
        <p:spPr bwMode="auto">
          <a:xfrm>
            <a:off x="4390390" y="5437505"/>
            <a:ext cx="2192020" cy="13449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0000" tIns="0" rIns="90000" bIns="46800" anchor="t" anchorCtr="true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spc="1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征求社会公众意见</a:t>
            </a:r>
            <a:endParaRPr lang="zh-CN" altLang="en-US" sz="1600" spc="1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true"/>
          <p:nvPr>
            <p:custDataLst>
              <p:tags r:id="rId29"/>
            </p:custDataLst>
          </p:nvPr>
        </p:nvSpPr>
        <p:spPr bwMode="auto">
          <a:xfrm>
            <a:off x="6297295" y="5437505"/>
            <a:ext cx="2192020" cy="13449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0000" tIns="0" rIns="90000" bIns="46800" anchor="t" anchorCtr="true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spc="1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合法性审核</a:t>
            </a:r>
            <a:endParaRPr lang="zh-CN" altLang="en-US" sz="1600" spc="1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arrows-in-dart-boards_16065"/>
          <p:cNvSpPr>
            <a:spLocks noChangeAspect="true"/>
          </p:cNvSpPr>
          <p:nvPr>
            <p:custDataLst>
              <p:tags r:id="rId30"/>
            </p:custDataLst>
          </p:nvPr>
        </p:nvSpPr>
        <p:spPr bwMode="auto">
          <a:xfrm>
            <a:off x="8363012" y="4256870"/>
            <a:ext cx="316584" cy="315991"/>
          </a:xfrm>
          <a:custGeom>
            <a:avLst/>
            <a:gdLst>
              <a:gd name="connsiteX0" fmla="*/ 278663 w 601358"/>
              <a:gd name="connsiteY0" fmla="*/ 227291 h 600230"/>
              <a:gd name="connsiteX1" fmla="*/ 321097 w 601358"/>
              <a:gd name="connsiteY1" fmla="*/ 237836 h 600230"/>
              <a:gd name="connsiteX2" fmla="*/ 278077 w 601358"/>
              <a:gd name="connsiteY2" fmla="*/ 280600 h 600230"/>
              <a:gd name="connsiteX3" fmla="*/ 237207 w 601358"/>
              <a:gd name="connsiteY3" fmla="*/ 321998 h 600230"/>
              <a:gd name="connsiteX4" fmla="*/ 278663 w 601358"/>
              <a:gd name="connsiteY4" fmla="*/ 363591 h 600230"/>
              <a:gd name="connsiteX5" fmla="*/ 320119 w 601358"/>
              <a:gd name="connsiteY5" fmla="*/ 322779 h 600230"/>
              <a:gd name="connsiteX6" fmla="*/ 363139 w 601358"/>
              <a:gd name="connsiteY6" fmla="*/ 279819 h 600230"/>
              <a:gd name="connsiteX7" fmla="*/ 373503 w 601358"/>
              <a:gd name="connsiteY7" fmla="*/ 321998 h 600230"/>
              <a:gd name="connsiteX8" fmla="*/ 278663 w 601358"/>
              <a:gd name="connsiteY8" fmla="*/ 416900 h 600230"/>
              <a:gd name="connsiteX9" fmla="*/ 183823 w 601358"/>
              <a:gd name="connsiteY9" fmla="*/ 321998 h 600230"/>
              <a:gd name="connsiteX10" fmla="*/ 278663 w 601358"/>
              <a:gd name="connsiteY10" fmla="*/ 227291 h 600230"/>
              <a:gd name="connsiteX11" fmla="*/ 278663 w 601358"/>
              <a:gd name="connsiteY11" fmla="*/ 135486 h 600230"/>
              <a:gd name="connsiteX12" fmla="*/ 387996 w 601358"/>
              <a:gd name="connsiteY12" fmla="*/ 171031 h 600230"/>
              <a:gd name="connsiteX13" fmla="*/ 349466 w 601358"/>
              <a:gd name="connsiteY13" fmla="*/ 209310 h 600230"/>
              <a:gd name="connsiteX14" fmla="*/ 278663 w 601358"/>
              <a:gd name="connsiteY14" fmla="*/ 188803 h 600230"/>
              <a:gd name="connsiteX15" fmla="*/ 145271 w 601358"/>
              <a:gd name="connsiteY15" fmla="*/ 321999 h 600230"/>
              <a:gd name="connsiteX16" fmla="*/ 278663 w 601358"/>
              <a:gd name="connsiteY16" fmla="*/ 455390 h 600230"/>
              <a:gd name="connsiteX17" fmla="*/ 412249 w 601358"/>
              <a:gd name="connsiteY17" fmla="*/ 321999 h 600230"/>
              <a:gd name="connsiteX18" fmla="*/ 391517 w 601358"/>
              <a:gd name="connsiteY18" fmla="*/ 251300 h 600230"/>
              <a:gd name="connsiteX19" fmla="*/ 430048 w 601358"/>
              <a:gd name="connsiteY19" fmla="*/ 213021 h 600230"/>
              <a:gd name="connsiteX20" fmla="*/ 465449 w 601358"/>
              <a:gd name="connsiteY20" fmla="*/ 321999 h 600230"/>
              <a:gd name="connsiteX21" fmla="*/ 278663 w 601358"/>
              <a:gd name="connsiteY21" fmla="*/ 508707 h 600230"/>
              <a:gd name="connsiteX22" fmla="*/ 91876 w 601358"/>
              <a:gd name="connsiteY22" fmla="*/ 321999 h 600230"/>
              <a:gd name="connsiteX23" fmla="*/ 278663 w 601358"/>
              <a:gd name="connsiteY23" fmla="*/ 135486 h 600230"/>
              <a:gd name="connsiteX24" fmla="*/ 278671 w 601358"/>
              <a:gd name="connsiteY24" fmla="*/ 43751 h 600230"/>
              <a:gd name="connsiteX25" fmla="*/ 453500 w 601358"/>
              <a:gd name="connsiteY25" fmla="*/ 105647 h 600230"/>
              <a:gd name="connsiteX26" fmla="*/ 415366 w 601358"/>
              <a:gd name="connsiteY26" fmla="*/ 143527 h 600230"/>
              <a:gd name="connsiteX27" fmla="*/ 278671 w 601358"/>
              <a:gd name="connsiteY27" fmla="*/ 97056 h 600230"/>
              <a:gd name="connsiteX28" fmla="*/ 53387 w 601358"/>
              <a:gd name="connsiteY28" fmla="*/ 321991 h 600230"/>
              <a:gd name="connsiteX29" fmla="*/ 278671 w 601358"/>
              <a:gd name="connsiteY29" fmla="*/ 547120 h 600230"/>
              <a:gd name="connsiteX30" fmla="*/ 504150 w 601358"/>
              <a:gd name="connsiteY30" fmla="*/ 321991 h 600230"/>
              <a:gd name="connsiteX31" fmla="*/ 457411 w 601358"/>
              <a:gd name="connsiteY31" fmla="*/ 185507 h 600230"/>
              <a:gd name="connsiteX32" fmla="*/ 495545 w 601358"/>
              <a:gd name="connsiteY32" fmla="*/ 147627 h 600230"/>
              <a:gd name="connsiteX33" fmla="*/ 557537 w 601358"/>
              <a:gd name="connsiteY33" fmla="*/ 321991 h 600230"/>
              <a:gd name="connsiteX34" fmla="*/ 278671 w 601358"/>
              <a:gd name="connsiteY34" fmla="*/ 600230 h 600230"/>
              <a:gd name="connsiteX35" fmla="*/ 0 w 601358"/>
              <a:gd name="connsiteY35" fmla="*/ 321991 h 600230"/>
              <a:gd name="connsiteX36" fmla="*/ 278671 w 601358"/>
              <a:gd name="connsiteY36" fmla="*/ 43751 h 600230"/>
              <a:gd name="connsiteX37" fmla="*/ 531345 w 601358"/>
              <a:gd name="connsiteY37" fmla="*/ 0 h 600230"/>
              <a:gd name="connsiteX38" fmla="*/ 549142 w 601358"/>
              <a:gd name="connsiteY38" fmla="*/ 17770 h 600230"/>
              <a:gd name="connsiteX39" fmla="*/ 549142 w 601358"/>
              <a:gd name="connsiteY39" fmla="*/ 52138 h 600230"/>
              <a:gd name="connsiteX40" fmla="*/ 583562 w 601358"/>
              <a:gd name="connsiteY40" fmla="*/ 52138 h 600230"/>
              <a:gd name="connsiteX41" fmla="*/ 601358 w 601358"/>
              <a:gd name="connsiteY41" fmla="*/ 69907 h 600230"/>
              <a:gd name="connsiteX42" fmla="*/ 583562 w 601358"/>
              <a:gd name="connsiteY42" fmla="*/ 87677 h 600230"/>
              <a:gd name="connsiteX43" fmla="*/ 538777 w 601358"/>
              <a:gd name="connsiteY43" fmla="*/ 87677 h 600230"/>
              <a:gd name="connsiteX44" fmla="*/ 522936 w 601358"/>
              <a:gd name="connsiteY44" fmla="*/ 103299 h 600230"/>
              <a:gd name="connsiteX45" fmla="*/ 531150 w 601358"/>
              <a:gd name="connsiteY45" fmla="*/ 103299 h 600230"/>
              <a:gd name="connsiteX46" fmla="*/ 548946 w 601358"/>
              <a:gd name="connsiteY46" fmla="*/ 121069 h 600230"/>
              <a:gd name="connsiteX47" fmla="*/ 531150 w 601358"/>
              <a:gd name="connsiteY47" fmla="*/ 138838 h 600230"/>
              <a:gd name="connsiteX48" fmla="*/ 487343 w 601358"/>
              <a:gd name="connsiteY48" fmla="*/ 138838 h 600230"/>
              <a:gd name="connsiteX49" fmla="*/ 291385 w 601358"/>
              <a:gd name="connsiteY49" fmla="*/ 334696 h 600230"/>
              <a:gd name="connsiteX50" fmla="*/ 278673 w 601358"/>
              <a:gd name="connsiteY50" fmla="*/ 339773 h 600230"/>
              <a:gd name="connsiteX51" fmla="*/ 266157 w 601358"/>
              <a:gd name="connsiteY51" fmla="*/ 334696 h 600230"/>
              <a:gd name="connsiteX52" fmla="*/ 266157 w 601358"/>
              <a:gd name="connsiteY52" fmla="*/ 309506 h 600230"/>
              <a:gd name="connsiteX53" fmla="*/ 461332 w 601358"/>
              <a:gd name="connsiteY53" fmla="*/ 114625 h 600230"/>
              <a:gd name="connsiteX54" fmla="*/ 461332 w 601358"/>
              <a:gd name="connsiteY54" fmla="*/ 69126 h 600230"/>
              <a:gd name="connsiteX55" fmla="*/ 479129 w 601358"/>
              <a:gd name="connsiteY55" fmla="*/ 51356 h 600230"/>
              <a:gd name="connsiteX56" fmla="*/ 496926 w 601358"/>
              <a:gd name="connsiteY56" fmla="*/ 69126 h 600230"/>
              <a:gd name="connsiteX57" fmla="*/ 496926 w 601358"/>
              <a:gd name="connsiteY57" fmla="*/ 79085 h 600230"/>
              <a:gd name="connsiteX58" fmla="*/ 513549 w 601358"/>
              <a:gd name="connsiteY58" fmla="*/ 62487 h 600230"/>
              <a:gd name="connsiteX59" fmla="*/ 513549 w 601358"/>
              <a:gd name="connsiteY59" fmla="*/ 17770 h 600230"/>
              <a:gd name="connsiteX60" fmla="*/ 531345 w 601358"/>
              <a:gd name="connsiteY60" fmla="*/ 0 h 60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01358" h="600230">
                <a:moveTo>
                  <a:pt x="278663" y="227291"/>
                </a:moveTo>
                <a:cubicBezTo>
                  <a:pt x="293916" y="227291"/>
                  <a:pt x="308191" y="231392"/>
                  <a:pt x="321097" y="237836"/>
                </a:cubicBezTo>
                <a:lnTo>
                  <a:pt x="278077" y="280600"/>
                </a:lnTo>
                <a:cubicBezTo>
                  <a:pt x="255393" y="280991"/>
                  <a:pt x="237207" y="299346"/>
                  <a:pt x="237207" y="321998"/>
                </a:cubicBezTo>
                <a:cubicBezTo>
                  <a:pt x="237207" y="344845"/>
                  <a:pt x="255784" y="363591"/>
                  <a:pt x="278663" y="363591"/>
                </a:cubicBezTo>
                <a:cubicBezTo>
                  <a:pt x="301347" y="363591"/>
                  <a:pt x="319728" y="345235"/>
                  <a:pt x="320119" y="322779"/>
                </a:cubicBezTo>
                <a:lnTo>
                  <a:pt x="363139" y="279819"/>
                </a:lnTo>
                <a:cubicBezTo>
                  <a:pt x="369592" y="292512"/>
                  <a:pt x="373503" y="306767"/>
                  <a:pt x="373503" y="321998"/>
                </a:cubicBezTo>
                <a:cubicBezTo>
                  <a:pt x="373503" y="374331"/>
                  <a:pt x="331070" y="416900"/>
                  <a:pt x="278663" y="416900"/>
                </a:cubicBezTo>
                <a:cubicBezTo>
                  <a:pt x="226452" y="416900"/>
                  <a:pt x="183823" y="374331"/>
                  <a:pt x="183823" y="321998"/>
                </a:cubicBezTo>
                <a:cubicBezTo>
                  <a:pt x="183823" y="269860"/>
                  <a:pt x="226452" y="227291"/>
                  <a:pt x="278663" y="227291"/>
                </a:cubicBezTo>
                <a:close/>
                <a:moveTo>
                  <a:pt x="278663" y="135486"/>
                </a:moveTo>
                <a:cubicBezTo>
                  <a:pt x="319541" y="135486"/>
                  <a:pt x="357094" y="148766"/>
                  <a:pt x="387996" y="171031"/>
                </a:cubicBezTo>
                <a:lnTo>
                  <a:pt x="349466" y="209310"/>
                </a:lnTo>
                <a:cubicBezTo>
                  <a:pt x="328929" y="196420"/>
                  <a:pt x="304676" y="188803"/>
                  <a:pt x="278663" y="188803"/>
                </a:cubicBezTo>
                <a:cubicBezTo>
                  <a:pt x="205121" y="188803"/>
                  <a:pt x="145271" y="248566"/>
                  <a:pt x="145271" y="321999"/>
                </a:cubicBezTo>
                <a:cubicBezTo>
                  <a:pt x="145271" y="395432"/>
                  <a:pt x="205121" y="455390"/>
                  <a:pt x="278663" y="455390"/>
                </a:cubicBezTo>
                <a:cubicBezTo>
                  <a:pt x="352204" y="455390"/>
                  <a:pt x="412249" y="395627"/>
                  <a:pt x="412249" y="321999"/>
                </a:cubicBezTo>
                <a:cubicBezTo>
                  <a:pt x="412249" y="296024"/>
                  <a:pt x="404621" y="271806"/>
                  <a:pt x="391517" y="251300"/>
                </a:cubicBezTo>
                <a:lnTo>
                  <a:pt x="430048" y="213021"/>
                </a:lnTo>
                <a:cubicBezTo>
                  <a:pt x="452345" y="243683"/>
                  <a:pt x="465449" y="281376"/>
                  <a:pt x="465449" y="321999"/>
                </a:cubicBezTo>
                <a:cubicBezTo>
                  <a:pt x="465449" y="424923"/>
                  <a:pt x="381738" y="508707"/>
                  <a:pt x="278663" y="508707"/>
                </a:cubicBezTo>
                <a:cubicBezTo>
                  <a:pt x="175587" y="508707"/>
                  <a:pt x="91876" y="424923"/>
                  <a:pt x="91876" y="321999"/>
                </a:cubicBezTo>
                <a:cubicBezTo>
                  <a:pt x="91876" y="219270"/>
                  <a:pt x="175587" y="135486"/>
                  <a:pt x="278663" y="135486"/>
                </a:cubicBezTo>
                <a:close/>
                <a:moveTo>
                  <a:pt x="278671" y="43751"/>
                </a:moveTo>
                <a:cubicBezTo>
                  <a:pt x="344770" y="43751"/>
                  <a:pt x="405588" y="66986"/>
                  <a:pt x="453500" y="105647"/>
                </a:cubicBezTo>
                <a:lnTo>
                  <a:pt x="415366" y="143527"/>
                </a:lnTo>
                <a:cubicBezTo>
                  <a:pt x="377428" y="114629"/>
                  <a:pt x="330103" y="97056"/>
                  <a:pt x="278671" y="97056"/>
                </a:cubicBezTo>
                <a:cubicBezTo>
                  <a:pt x="154491" y="97056"/>
                  <a:pt x="53387" y="198003"/>
                  <a:pt x="53387" y="321991"/>
                </a:cubicBezTo>
                <a:cubicBezTo>
                  <a:pt x="53387" y="446173"/>
                  <a:pt x="154491" y="547120"/>
                  <a:pt x="278671" y="547120"/>
                </a:cubicBezTo>
                <a:cubicBezTo>
                  <a:pt x="403046" y="547120"/>
                  <a:pt x="504150" y="446173"/>
                  <a:pt x="504150" y="321991"/>
                </a:cubicBezTo>
                <a:cubicBezTo>
                  <a:pt x="504150" y="270638"/>
                  <a:pt x="486550" y="223582"/>
                  <a:pt x="457411" y="185507"/>
                </a:cubicBezTo>
                <a:lnTo>
                  <a:pt x="495545" y="147627"/>
                </a:lnTo>
                <a:cubicBezTo>
                  <a:pt x="534070" y="195269"/>
                  <a:pt x="557537" y="255994"/>
                  <a:pt x="557537" y="321991"/>
                </a:cubicBezTo>
                <a:cubicBezTo>
                  <a:pt x="557537" y="475462"/>
                  <a:pt x="432380" y="600230"/>
                  <a:pt x="278671" y="600230"/>
                </a:cubicBezTo>
                <a:cubicBezTo>
                  <a:pt x="124962" y="600230"/>
                  <a:pt x="0" y="475462"/>
                  <a:pt x="0" y="321991"/>
                </a:cubicBezTo>
                <a:cubicBezTo>
                  <a:pt x="0" y="168519"/>
                  <a:pt x="124962" y="43751"/>
                  <a:pt x="278671" y="43751"/>
                </a:cubicBezTo>
                <a:close/>
                <a:moveTo>
                  <a:pt x="531345" y="0"/>
                </a:moveTo>
                <a:cubicBezTo>
                  <a:pt x="541124" y="0"/>
                  <a:pt x="549142" y="8006"/>
                  <a:pt x="549142" y="17770"/>
                </a:cubicBezTo>
                <a:lnTo>
                  <a:pt x="549142" y="52138"/>
                </a:lnTo>
                <a:lnTo>
                  <a:pt x="583562" y="52138"/>
                </a:lnTo>
                <a:cubicBezTo>
                  <a:pt x="593340" y="52138"/>
                  <a:pt x="601358" y="59948"/>
                  <a:pt x="601358" y="69907"/>
                </a:cubicBezTo>
                <a:cubicBezTo>
                  <a:pt x="601358" y="79671"/>
                  <a:pt x="593340" y="87677"/>
                  <a:pt x="583562" y="87677"/>
                </a:cubicBezTo>
                <a:lnTo>
                  <a:pt x="538777" y="87677"/>
                </a:lnTo>
                <a:lnTo>
                  <a:pt x="522936" y="103299"/>
                </a:lnTo>
                <a:lnTo>
                  <a:pt x="531150" y="103299"/>
                </a:lnTo>
                <a:cubicBezTo>
                  <a:pt x="541124" y="103299"/>
                  <a:pt x="548946" y="111305"/>
                  <a:pt x="548946" y="121069"/>
                </a:cubicBezTo>
                <a:cubicBezTo>
                  <a:pt x="548946" y="130832"/>
                  <a:pt x="541124" y="138838"/>
                  <a:pt x="531150" y="138838"/>
                </a:cubicBezTo>
                <a:lnTo>
                  <a:pt x="487343" y="138838"/>
                </a:lnTo>
                <a:lnTo>
                  <a:pt x="291385" y="334696"/>
                </a:lnTo>
                <a:cubicBezTo>
                  <a:pt x="287865" y="338016"/>
                  <a:pt x="283367" y="339773"/>
                  <a:pt x="278673" y="339773"/>
                </a:cubicBezTo>
                <a:cubicBezTo>
                  <a:pt x="274175" y="339773"/>
                  <a:pt x="269677" y="338016"/>
                  <a:pt x="266157" y="334696"/>
                </a:cubicBezTo>
                <a:cubicBezTo>
                  <a:pt x="259116" y="327666"/>
                  <a:pt x="259116" y="316536"/>
                  <a:pt x="266157" y="309506"/>
                </a:cubicBezTo>
                <a:lnTo>
                  <a:pt x="461332" y="114625"/>
                </a:lnTo>
                <a:lnTo>
                  <a:pt x="461332" y="69126"/>
                </a:lnTo>
                <a:cubicBezTo>
                  <a:pt x="461332" y="59167"/>
                  <a:pt x="469155" y="51356"/>
                  <a:pt x="479129" y="51356"/>
                </a:cubicBezTo>
                <a:cubicBezTo>
                  <a:pt x="488907" y="51356"/>
                  <a:pt x="496926" y="59167"/>
                  <a:pt x="496926" y="69126"/>
                </a:cubicBezTo>
                <a:lnTo>
                  <a:pt x="496926" y="79085"/>
                </a:lnTo>
                <a:lnTo>
                  <a:pt x="513549" y="62487"/>
                </a:lnTo>
                <a:lnTo>
                  <a:pt x="513549" y="17770"/>
                </a:lnTo>
                <a:cubicBezTo>
                  <a:pt x="513549" y="8006"/>
                  <a:pt x="521567" y="0"/>
                  <a:pt x="53134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itle 6"/>
          <p:cNvSpPr txBox="true"/>
          <p:nvPr>
            <p:custDataLst>
              <p:tags r:id="rId31"/>
            </p:custDataLst>
          </p:nvPr>
        </p:nvSpPr>
        <p:spPr>
          <a:xfrm>
            <a:off x="0" y="0"/>
            <a:ext cx="12191365" cy="1266825"/>
          </a:xfrm>
          <a:prstGeom prst="rect">
            <a:avLst/>
          </a:prstGeom>
          <a:solidFill>
            <a:schemeClr val="tx2">
              <a:lumMod val="90000"/>
            </a:schemeClr>
          </a:solidFill>
          <a:ln w="3175">
            <a:noFill/>
            <a:prstDash val="sysDash"/>
          </a:ln>
        </p:spPr>
        <p:txBody>
          <a:bodyPr wrap="square" lIns="91440" tIns="45720" rIns="91440" bIns="45720" anchor="ctr" anchorCtr="false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lang="zh-CN" altLang="en-US" sz="36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编制过程</a:t>
            </a:r>
            <a:endParaRPr lang="zh-CN" altLang="en-US" sz="36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Title 6"/>
          <p:cNvSpPr txBox="true"/>
          <p:nvPr>
            <p:custDataLst>
              <p:tags r:id="rId32"/>
            </p:custDataLst>
          </p:nvPr>
        </p:nvSpPr>
        <p:spPr>
          <a:xfrm>
            <a:off x="749300" y="1287780"/>
            <a:ext cx="10975340" cy="250571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91440" tIns="45720" rIns="91440" bIns="45720" anchor="t" anchorCtr="false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R="0" lvl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</a:pPr>
            <a:r>
              <a:rPr altLang="zh-CN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</a:t>
            </a:r>
            <a:r>
              <a: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2021年7月市应急局开始研究起草《目录》，征求有关单位、专业安全评价机构及相关专家意见建议，形成《目录》（征求意见稿）。8月11日广泛征求各区、各相关部门意见，根据相关单位反馈意见对《目录》进行修改完善。8月26日至9月6日在市应急局政务网站向社会公开征求意见和建议，未收到相关意见建议。9月1日《目录》（送审稿）通过市应急局政策法规处合法性审核。9月29日经局长办公会研究同意，10月8日市应急局、市发改委、市工信局、市生态环境局四部门联合以规范性文件的形式印发实施。</a:t>
            </a:r>
            <a:endParaRPr sz="20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椭圆 4"/>
          <p:cNvSpPr/>
          <p:nvPr>
            <p:custDataLst>
              <p:tags r:id="rId33"/>
            </p:custDataLst>
          </p:nvPr>
        </p:nvSpPr>
        <p:spPr>
          <a:xfrm>
            <a:off x="8599380" y="3952556"/>
            <a:ext cx="925888" cy="92588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wrap="square" anchor="ctr">
            <a:normAutofit/>
          </a:bodyPr>
          <a:p>
            <a:pPr algn="ctr">
              <a:lnSpc>
                <a:spcPct val="120000"/>
              </a:lnSpc>
            </a:pP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true"/>
          <p:nvPr>
            <p:custDataLst>
              <p:tags r:id="rId34"/>
            </p:custDataLst>
          </p:nvPr>
        </p:nvSpPr>
        <p:spPr bwMode="auto">
          <a:xfrm>
            <a:off x="9777954" y="4997382"/>
            <a:ext cx="2195860" cy="4400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0000" tIns="46800" rIns="90000" bIns="0" anchor="ctr" anchorCtr="true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p>
            <a:pPr marL="0" lvl="1" algn="ctr">
              <a:lnSpc>
                <a:spcPct val="120000"/>
              </a:lnSpc>
            </a:pPr>
            <a:r>
              <a:rPr lang="en-US" altLang="zh-CN" sz="2000" b="1" spc="300"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10</a:t>
            </a:r>
            <a:r>
              <a:rPr lang="zh-CN" altLang="en-US" sz="2000" b="1" spc="300"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月</a:t>
            </a:r>
            <a:r>
              <a:rPr lang="en-US" altLang="zh-CN" sz="2000" b="1" spc="300"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8</a:t>
            </a:r>
            <a:r>
              <a:rPr lang="zh-CN" altLang="en-US" sz="2000" b="1" spc="300"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日</a:t>
            </a:r>
            <a:endParaRPr lang="zh-CN" altLang="en-US" sz="2000" b="1" spc="300"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true"/>
          <p:nvPr>
            <p:custDataLst>
              <p:tags r:id="rId35"/>
            </p:custDataLst>
          </p:nvPr>
        </p:nvSpPr>
        <p:spPr bwMode="auto">
          <a:xfrm>
            <a:off x="9779635" y="5449570"/>
            <a:ext cx="2192020" cy="13449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0000" tIns="0" rIns="90000" bIns="46800" anchor="t" anchorCtr="true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p>
            <a:pPr algn="ctr">
              <a:lnSpc>
                <a:spcPct val="120000"/>
              </a:lnSpc>
            </a:pPr>
            <a:r>
              <a:rPr lang="zh-CN" altLang="en-US" sz="1600" spc="1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联合印发</a:t>
            </a:r>
            <a:endParaRPr lang="zh-CN" altLang="en-US" sz="1600" spc="1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true"/>
          </p:cNvPicPr>
          <p:nvPr/>
        </p:nvPicPr>
        <p:blipFill>
          <a:blip r:embed="rId36"/>
          <a:stretch>
            <a:fillRect/>
          </a:stretch>
        </p:blipFill>
        <p:spPr>
          <a:xfrm>
            <a:off x="1207135" y="4177665"/>
            <a:ext cx="414020" cy="3949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true"/>
          </p:cNvPicPr>
          <p:nvPr/>
        </p:nvPicPr>
        <p:blipFill>
          <a:blip r:embed="rId37"/>
          <a:stretch>
            <a:fillRect/>
          </a:stretch>
        </p:blipFill>
        <p:spPr>
          <a:xfrm>
            <a:off x="3089275" y="4147185"/>
            <a:ext cx="441960" cy="4248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true"/>
          </p:cNvPicPr>
          <p:nvPr/>
        </p:nvPicPr>
        <p:blipFill>
          <a:blip r:embed="rId38"/>
          <a:stretch>
            <a:fillRect/>
          </a:stretch>
        </p:blipFill>
        <p:spPr>
          <a:xfrm>
            <a:off x="8850630" y="4239260"/>
            <a:ext cx="424815" cy="427355"/>
          </a:xfrm>
          <a:prstGeom prst="rect">
            <a:avLst/>
          </a:prstGeom>
        </p:spPr>
      </p:pic>
      <p:sp>
        <p:nvSpPr>
          <p:cNvPr id="17" name="椭圆 16"/>
          <p:cNvSpPr/>
          <p:nvPr>
            <p:custDataLst>
              <p:tags r:id="rId39"/>
            </p:custDataLst>
          </p:nvPr>
        </p:nvSpPr>
        <p:spPr>
          <a:xfrm>
            <a:off x="6931235" y="3945571"/>
            <a:ext cx="925888" cy="92588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wrap="square" anchor="ctr">
            <a:normAutofit/>
          </a:bodyPr>
          <a:p>
            <a:pPr algn="ctr">
              <a:lnSpc>
                <a:spcPct val="120000"/>
              </a:lnSpc>
            </a:pP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true"/>
          <p:nvPr>
            <p:custDataLst>
              <p:tags r:id="rId40"/>
            </p:custDataLst>
          </p:nvPr>
        </p:nvSpPr>
        <p:spPr bwMode="auto">
          <a:xfrm>
            <a:off x="6296249" y="4984682"/>
            <a:ext cx="2195860" cy="4400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0000" tIns="46800" rIns="90000" bIns="0" anchor="ctr" anchorCtr="true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p>
            <a:pPr marL="0" lvl="1" algn="ctr">
              <a:lnSpc>
                <a:spcPct val="120000"/>
              </a:lnSpc>
            </a:pPr>
            <a:r>
              <a:rPr lang="en-US" altLang="zh-CN" sz="2000" b="1" spc="300"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9</a:t>
            </a:r>
            <a:r>
              <a:rPr lang="zh-CN" altLang="en-US" sz="2000" b="1" spc="300"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月</a:t>
            </a:r>
            <a:r>
              <a:rPr lang="en-US" altLang="zh-CN" sz="2000" b="1" spc="300"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1</a:t>
            </a:r>
            <a:r>
              <a:rPr lang="zh-CN" altLang="en-US" sz="2000" b="1" spc="300"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日</a:t>
            </a:r>
            <a:endParaRPr lang="zh-CN" altLang="en-US" sz="2000" b="1" spc="300"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22" name="arrows-in-dart-boards_16065"/>
          <p:cNvSpPr>
            <a:spLocks noChangeAspect="true"/>
          </p:cNvSpPr>
          <p:nvPr>
            <p:custDataLst>
              <p:tags r:id="rId41"/>
            </p:custDataLst>
          </p:nvPr>
        </p:nvSpPr>
        <p:spPr bwMode="auto">
          <a:xfrm>
            <a:off x="7245412" y="4218135"/>
            <a:ext cx="316584" cy="315991"/>
          </a:xfrm>
          <a:custGeom>
            <a:avLst/>
            <a:gdLst>
              <a:gd name="connsiteX0" fmla="*/ 278663 w 601358"/>
              <a:gd name="connsiteY0" fmla="*/ 227291 h 600230"/>
              <a:gd name="connsiteX1" fmla="*/ 321097 w 601358"/>
              <a:gd name="connsiteY1" fmla="*/ 237836 h 600230"/>
              <a:gd name="connsiteX2" fmla="*/ 278077 w 601358"/>
              <a:gd name="connsiteY2" fmla="*/ 280600 h 600230"/>
              <a:gd name="connsiteX3" fmla="*/ 237207 w 601358"/>
              <a:gd name="connsiteY3" fmla="*/ 321998 h 600230"/>
              <a:gd name="connsiteX4" fmla="*/ 278663 w 601358"/>
              <a:gd name="connsiteY4" fmla="*/ 363591 h 600230"/>
              <a:gd name="connsiteX5" fmla="*/ 320119 w 601358"/>
              <a:gd name="connsiteY5" fmla="*/ 322779 h 600230"/>
              <a:gd name="connsiteX6" fmla="*/ 363139 w 601358"/>
              <a:gd name="connsiteY6" fmla="*/ 279819 h 600230"/>
              <a:gd name="connsiteX7" fmla="*/ 373503 w 601358"/>
              <a:gd name="connsiteY7" fmla="*/ 321998 h 600230"/>
              <a:gd name="connsiteX8" fmla="*/ 278663 w 601358"/>
              <a:gd name="connsiteY8" fmla="*/ 416900 h 600230"/>
              <a:gd name="connsiteX9" fmla="*/ 183823 w 601358"/>
              <a:gd name="connsiteY9" fmla="*/ 321998 h 600230"/>
              <a:gd name="connsiteX10" fmla="*/ 278663 w 601358"/>
              <a:gd name="connsiteY10" fmla="*/ 227291 h 600230"/>
              <a:gd name="connsiteX11" fmla="*/ 278663 w 601358"/>
              <a:gd name="connsiteY11" fmla="*/ 135486 h 600230"/>
              <a:gd name="connsiteX12" fmla="*/ 387996 w 601358"/>
              <a:gd name="connsiteY12" fmla="*/ 171031 h 600230"/>
              <a:gd name="connsiteX13" fmla="*/ 349466 w 601358"/>
              <a:gd name="connsiteY13" fmla="*/ 209310 h 600230"/>
              <a:gd name="connsiteX14" fmla="*/ 278663 w 601358"/>
              <a:gd name="connsiteY14" fmla="*/ 188803 h 600230"/>
              <a:gd name="connsiteX15" fmla="*/ 145271 w 601358"/>
              <a:gd name="connsiteY15" fmla="*/ 321999 h 600230"/>
              <a:gd name="connsiteX16" fmla="*/ 278663 w 601358"/>
              <a:gd name="connsiteY16" fmla="*/ 455390 h 600230"/>
              <a:gd name="connsiteX17" fmla="*/ 412249 w 601358"/>
              <a:gd name="connsiteY17" fmla="*/ 321999 h 600230"/>
              <a:gd name="connsiteX18" fmla="*/ 391517 w 601358"/>
              <a:gd name="connsiteY18" fmla="*/ 251300 h 600230"/>
              <a:gd name="connsiteX19" fmla="*/ 430048 w 601358"/>
              <a:gd name="connsiteY19" fmla="*/ 213021 h 600230"/>
              <a:gd name="connsiteX20" fmla="*/ 465449 w 601358"/>
              <a:gd name="connsiteY20" fmla="*/ 321999 h 600230"/>
              <a:gd name="connsiteX21" fmla="*/ 278663 w 601358"/>
              <a:gd name="connsiteY21" fmla="*/ 508707 h 600230"/>
              <a:gd name="connsiteX22" fmla="*/ 91876 w 601358"/>
              <a:gd name="connsiteY22" fmla="*/ 321999 h 600230"/>
              <a:gd name="connsiteX23" fmla="*/ 278663 w 601358"/>
              <a:gd name="connsiteY23" fmla="*/ 135486 h 600230"/>
              <a:gd name="connsiteX24" fmla="*/ 278671 w 601358"/>
              <a:gd name="connsiteY24" fmla="*/ 43751 h 600230"/>
              <a:gd name="connsiteX25" fmla="*/ 453500 w 601358"/>
              <a:gd name="connsiteY25" fmla="*/ 105647 h 600230"/>
              <a:gd name="connsiteX26" fmla="*/ 415366 w 601358"/>
              <a:gd name="connsiteY26" fmla="*/ 143527 h 600230"/>
              <a:gd name="connsiteX27" fmla="*/ 278671 w 601358"/>
              <a:gd name="connsiteY27" fmla="*/ 97056 h 600230"/>
              <a:gd name="connsiteX28" fmla="*/ 53387 w 601358"/>
              <a:gd name="connsiteY28" fmla="*/ 321991 h 600230"/>
              <a:gd name="connsiteX29" fmla="*/ 278671 w 601358"/>
              <a:gd name="connsiteY29" fmla="*/ 547120 h 600230"/>
              <a:gd name="connsiteX30" fmla="*/ 504150 w 601358"/>
              <a:gd name="connsiteY30" fmla="*/ 321991 h 600230"/>
              <a:gd name="connsiteX31" fmla="*/ 457411 w 601358"/>
              <a:gd name="connsiteY31" fmla="*/ 185507 h 600230"/>
              <a:gd name="connsiteX32" fmla="*/ 495545 w 601358"/>
              <a:gd name="connsiteY32" fmla="*/ 147627 h 600230"/>
              <a:gd name="connsiteX33" fmla="*/ 557537 w 601358"/>
              <a:gd name="connsiteY33" fmla="*/ 321991 h 600230"/>
              <a:gd name="connsiteX34" fmla="*/ 278671 w 601358"/>
              <a:gd name="connsiteY34" fmla="*/ 600230 h 600230"/>
              <a:gd name="connsiteX35" fmla="*/ 0 w 601358"/>
              <a:gd name="connsiteY35" fmla="*/ 321991 h 600230"/>
              <a:gd name="connsiteX36" fmla="*/ 278671 w 601358"/>
              <a:gd name="connsiteY36" fmla="*/ 43751 h 600230"/>
              <a:gd name="connsiteX37" fmla="*/ 531345 w 601358"/>
              <a:gd name="connsiteY37" fmla="*/ 0 h 600230"/>
              <a:gd name="connsiteX38" fmla="*/ 549142 w 601358"/>
              <a:gd name="connsiteY38" fmla="*/ 17770 h 600230"/>
              <a:gd name="connsiteX39" fmla="*/ 549142 w 601358"/>
              <a:gd name="connsiteY39" fmla="*/ 52138 h 600230"/>
              <a:gd name="connsiteX40" fmla="*/ 583562 w 601358"/>
              <a:gd name="connsiteY40" fmla="*/ 52138 h 600230"/>
              <a:gd name="connsiteX41" fmla="*/ 601358 w 601358"/>
              <a:gd name="connsiteY41" fmla="*/ 69907 h 600230"/>
              <a:gd name="connsiteX42" fmla="*/ 583562 w 601358"/>
              <a:gd name="connsiteY42" fmla="*/ 87677 h 600230"/>
              <a:gd name="connsiteX43" fmla="*/ 538777 w 601358"/>
              <a:gd name="connsiteY43" fmla="*/ 87677 h 600230"/>
              <a:gd name="connsiteX44" fmla="*/ 522936 w 601358"/>
              <a:gd name="connsiteY44" fmla="*/ 103299 h 600230"/>
              <a:gd name="connsiteX45" fmla="*/ 531150 w 601358"/>
              <a:gd name="connsiteY45" fmla="*/ 103299 h 600230"/>
              <a:gd name="connsiteX46" fmla="*/ 548946 w 601358"/>
              <a:gd name="connsiteY46" fmla="*/ 121069 h 600230"/>
              <a:gd name="connsiteX47" fmla="*/ 531150 w 601358"/>
              <a:gd name="connsiteY47" fmla="*/ 138838 h 600230"/>
              <a:gd name="connsiteX48" fmla="*/ 487343 w 601358"/>
              <a:gd name="connsiteY48" fmla="*/ 138838 h 600230"/>
              <a:gd name="connsiteX49" fmla="*/ 291385 w 601358"/>
              <a:gd name="connsiteY49" fmla="*/ 334696 h 600230"/>
              <a:gd name="connsiteX50" fmla="*/ 278673 w 601358"/>
              <a:gd name="connsiteY50" fmla="*/ 339773 h 600230"/>
              <a:gd name="connsiteX51" fmla="*/ 266157 w 601358"/>
              <a:gd name="connsiteY51" fmla="*/ 334696 h 600230"/>
              <a:gd name="connsiteX52" fmla="*/ 266157 w 601358"/>
              <a:gd name="connsiteY52" fmla="*/ 309506 h 600230"/>
              <a:gd name="connsiteX53" fmla="*/ 461332 w 601358"/>
              <a:gd name="connsiteY53" fmla="*/ 114625 h 600230"/>
              <a:gd name="connsiteX54" fmla="*/ 461332 w 601358"/>
              <a:gd name="connsiteY54" fmla="*/ 69126 h 600230"/>
              <a:gd name="connsiteX55" fmla="*/ 479129 w 601358"/>
              <a:gd name="connsiteY55" fmla="*/ 51356 h 600230"/>
              <a:gd name="connsiteX56" fmla="*/ 496926 w 601358"/>
              <a:gd name="connsiteY56" fmla="*/ 69126 h 600230"/>
              <a:gd name="connsiteX57" fmla="*/ 496926 w 601358"/>
              <a:gd name="connsiteY57" fmla="*/ 79085 h 600230"/>
              <a:gd name="connsiteX58" fmla="*/ 513549 w 601358"/>
              <a:gd name="connsiteY58" fmla="*/ 62487 h 600230"/>
              <a:gd name="connsiteX59" fmla="*/ 513549 w 601358"/>
              <a:gd name="connsiteY59" fmla="*/ 17770 h 600230"/>
              <a:gd name="connsiteX60" fmla="*/ 531345 w 601358"/>
              <a:gd name="connsiteY60" fmla="*/ 0 h 60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01358" h="600230">
                <a:moveTo>
                  <a:pt x="278663" y="227291"/>
                </a:moveTo>
                <a:cubicBezTo>
                  <a:pt x="293916" y="227291"/>
                  <a:pt x="308191" y="231392"/>
                  <a:pt x="321097" y="237836"/>
                </a:cubicBezTo>
                <a:lnTo>
                  <a:pt x="278077" y="280600"/>
                </a:lnTo>
                <a:cubicBezTo>
                  <a:pt x="255393" y="280991"/>
                  <a:pt x="237207" y="299346"/>
                  <a:pt x="237207" y="321998"/>
                </a:cubicBezTo>
                <a:cubicBezTo>
                  <a:pt x="237207" y="344845"/>
                  <a:pt x="255784" y="363591"/>
                  <a:pt x="278663" y="363591"/>
                </a:cubicBezTo>
                <a:cubicBezTo>
                  <a:pt x="301347" y="363591"/>
                  <a:pt x="319728" y="345235"/>
                  <a:pt x="320119" y="322779"/>
                </a:cubicBezTo>
                <a:lnTo>
                  <a:pt x="363139" y="279819"/>
                </a:lnTo>
                <a:cubicBezTo>
                  <a:pt x="369592" y="292512"/>
                  <a:pt x="373503" y="306767"/>
                  <a:pt x="373503" y="321998"/>
                </a:cubicBezTo>
                <a:cubicBezTo>
                  <a:pt x="373503" y="374331"/>
                  <a:pt x="331070" y="416900"/>
                  <a:pt x="278663" y="416900"/>
                </a:cubicBezTo>
                <a:cubicBezTo>
                  <a:pt x="226452" y="416900"/>
                  <a:pt x="183823" y="374331"/>
                  <a:pt x="183823" y="321998"/>
                </a:cubicBezTo>
                <a:cubicBezTo>
                  <a:pt x="183823" y="269860"/>
                  <a:pt x="226452" y="227291"/>
                  <a:pt x="278663" y="227291"/>
                </a:cubicBezTo>
                <a:close/>
                <a:moveTo>
                  <a:pt x="278663" y="135486"/>
                </a:moveTo>
                <a:cubicBezTo>
                  <a:pt x="319541" y="135486"/>
                  <a:pt x="357094" y="148766"/>
                  <a:pt x="387996" y="171031"/>
                </a:cubicBezTo>
                <a:lnTo>
                  <a:pt x="349466" y="209310"/>
                </a:lnTo>
                <a:cubicBezTo>
                  <a:pt x="328929" y="196420"/>
                  <a:pt x="304676" y="188803"/>
                  <a:pt x="278663" y="188803"/>
                </a:cubicBezTo>
                <a:cubicBezTo>
                  <a:pt x="205121" y="188803"/>
                  <a:pt x="145271" y="248566"/>
                  <a:pt x="145271" y="321999"/>
                </a:cubicBezTo>
                <a:cubicBezTo>
                  <a:pt x="145271" y="395432"/>
                  <a:pt x="205121" y="455390"/>
                  <a:pt x="278663" y="455390"/>
                </a:cubicBezTo>
                <a:cubicBezTo>
                  <a:pt x="352204" y="455390"/>
                  <a:pt x="412249" y="395627"/>
                  <a:pt x="412249" y="321999"/>
                </a:cubicBezTo>
                <a:cubicBezTo>
                  <a:pt x="412249" y="296024"/>
                  <a:pt x="404621" y="271806"/>
                  <a:pt x="391517" y="251300"/>
                </a:cubicBezTo>
                <a:lnTo>
                  <a:pt x="430048" y="213021"/>
                </a:lnTo>
                <a:cubicBezTo>
                  <a:pt x="452345" y="243683"/>
                  <a:pt x="465449" y="281376"/>
                  <a:pt x="465449" y="321999"/>
                </a:cubicBezTo>
                <a:cubicBezTo>
                  <a:pt x="465449" y="424923"/>
                  <a:pt x="381738" y="508707"/>
                  <a:pt x="278663" y="508707"/>
                </a:cubicBezTo>
                <a:cubicBezTo>
                  <a:pt x="175587" y="508707"/>
                  <a:pt x="91876" y="424923"/>
                  <a:pt x="91876" y="321999"/>
                </a:cubicBezTo>
                <a:cubicBezTo>
                  <a:pt x="91876" y="219270"/>
                  <a:pt x="175587" y="135486"/>
                  <a:pt x="278663" y="135486"/>
                </a:cubicBezTo>
                <a:close/>
                <a:moveTo>
                  <a:pt x="278671" y="43751"/>
                </a:moveTo>
                <a:cubicBezTo>
                  <a:pt x="344770" y="43751"/>
                  <a:pt x="405588" y="66986"/>
                  <a:pt x="453500" y="105647"/>
                </a:cubicBezTo>
                <a:lnTo>
                  <a:pt x="415366" y="143527"/>
                </a:lnTo>
                <a:cubicBezTo>
                  <a:pt x="377428" y="114629"/>
                  <a:pt x="330103" y="97056"/>
                  <a:pt x="278671" y="97056"/>
                </a:cubicBezTo>
                <a:cubicBezTo>
                  <a:pt x="154491" y="97056"/>
                  <a:pt x="53387" y="198003"/>
                  <a:pt x="53387" y="321991"/>
                </a:cubicBezTo>
                <a:cubicBezTo>
                  <a:pt x="53387" y="446173"/>
                  <a:pt x="154491" y="547120"/>
                  <a:pt x="278671" y="547120"/>
                </a:cubicBezTo>
                <a:cubicBezTo>
                  <a:pt x="403046" y="547120"/>
                  <a:pt x="504150" y="446173"/>
                  <a:pt x="504150" y="321991"/>
                </a:cubicBezTo>
                <a:cubicBezTo>
                  <a:pt x="504150" y="270638"/>
                  <a:pt x="486550" y="223582"/>
                  <a:pt x="457411" y="185507"/>
                </a:cubicBezTo>
                <a:lnTo>
                  <a:pt x="495545" y="147627"/>
                </a:lnTo>
                <a:cubicBezTo>
                  <a:pt x="534070" y="195269"/>
                  <a:pt x="557537" y="255994"/>
                  <a:pt x="557537" y="321991"/>
                </a:cubicBezTo>
                <a:cubicBezTo>
                  <a:pt x="557537" y="475462"/>
                  <a:pt x="432380" y="600230"/>
                  <a:pt x="278671" y="600230"/>
                </a:cubicBezTo>
                <a:cubicBezTo>
                  <a:pt x="124962" y="600230"/>
                  <a:pt x="0" y="475462"/>
                  <a:pt x="0" y="321991"/>
                </a:cubicBezTo>
                <a:cubicBezTo>
                  <a:pt x="0" y="168519"/>
                  <a:pt x="124962" y="43751"/>
                  <a:pt x="278671" y="43751"/>
                </a:cubicBezTo>
                <a:close/>
                <a:moveTo>
                  <a:pt x="531345" y="0"/>
                </a:moveTo>
                <a:cubicBezTo>
                  <a:pt x="541124" y="0"/>
                  <a:pt x="549142" y="8006"/>
                  <a:pt x="549142" y="17770"/>
                </a:cubicBezTo>
                <a:lnTo>
                  <a:pt x="549142" y="52138"/>
                </a:lnTo>
                <a:lnTo>
                  <a:pt x="583562" y="52138"/>
                </a:lnTo>
                <a:cubicBezTo>
                  <a:pt x="593340" y="52138"/>
                  <a:pt x="601358" y="59948"/>
                  <a:pt x="601358" y="69907"/>
                </a:cubicBezTo>
                <a:cubicBezTo>
                  <a:pt x="601358" y="79671"/>
                  <a:pt x="593340" y="87677"/>
                  <a:pt x="583562" y="87677"/>
                </a:cubicBezTo>
                <a:lnTo>
                  <a:pt x="538777" y="87677"/>
                </a:lnTo>
                <a:lnTo>
                  <a:pt x="522936" y="103299"/>
                </a:lnTo>
                <a:lnTo>
                  <a:pt x="531150" y="103299"/>
                </a:lnTo>
                <a:cubicBezTo>
                  <a:pt x="541124" y="103299"/>
                  <a:pt x="548946" y="111305"/>
                  <a:pt x="548946" y="121069"/>
                </a:cubicBezTo>
                <a:cubicBezTo>
                  <a:pt x="548946" y="130832"/>
                  <a:pt x="541124" y="138838"/>
                  <a:pt x="531150" y="138838"/>
                </a:cubicBezTo>
                <a:lnTo>
                  <a:pt x="487343" y="138838"/>
                </a:lnTo>
                <a:lnTo>
                  <a:pt x="291385" y="334696"/>
                </a:lnTo>
                <a:cubicBezTo>
                  <a:pt x="287865" y="338016"/>
                  <a:pt x="283367" y="339773"/>
                  <a:pt x="278673" y="339773"/>
                </a:cubicBezTo>
                <a:cubicBezTo>
                  <a:pt x="274175" y="339773"/>
                  <a:pt x="269677" y="338016"/>
                  <a:pt x="266157" y="334696"/>
                </a:cubicBezTo>
                <a:cubicBezTo>
                  <a:pt x="259116" y="327666"/>
                  <a:pt x="259116" y="316536"/>
                  <a:pt x="266157" y="309506"/>
                </a:cubicBezTo>
                <a:lnTo>
                  <a:pt x="461332" y="114625"/>
                </a:lnTo>
                <a:lnTo>
                  <a:pt x="461332" y="69126"/>
                </a:lnTo>
                <a:cubicBezTo>
                  <a:pt x="461332" y="59167"/>
                  <a:pt x="469155" y="51356"/>
                  <a:pt x="479129" y="51356"/>
                </a:cubicBezTo>
                <a:cubicBezTo>
                  <a:pt x="488907" y="51356"/>
                  <a:pt x="496926" y="59167"/>
                  <a:pt x="496926" y="69126"/>
                </a:cubicBezTo>
                <a:lnTo>
                  <a:pt x="496926" y="79085"/>
                </a:lnTo>
                <a:lnTo>
                  <a:pt x="513549" y="62487"/>
                </a:lnTo>
                <a:lnTo>
                  <a:pt x="513549" y="17770"/>
                </a:lnTo>
                <a:cubicBezTo>
                  <a:pt x="513549" y="8006"/>
                  <a:pt x="521567" y="0"/>
                  <a:pt x="53134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>
            <a:normAutofit fontScale="77500" lnSpcReduction="20000"/>
          </a:bodyPr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椭圆 22"/>
          <p:cNvSpPr/>
          <p:nvPr>
            <p:custDataLst>
              <p:tags r:id="rId42"/>
            </p:custDataLst>
          </p:nvPr>
        </p:nvSpPr>
        <p:spPr>
          <a:xfrm>
            <a:off x="10362775" y="3953191"/>
            <a:ext cx="925888" cy="92588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wrap="square" anchor="ctr">
            <a:normAutofit/>
          </a:bodyPr>
          <a:p>
            <a:pPr algn="ctr">
              <a:lnSpc>
                <a:spcPct val="120000"/>
              </a:lnSpc>
            </a:pP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文本框 36"/>
          <p:cNvSpPr txBox="true"/>
          <p:nvPr>
            <p:custDataLst>
              <p:tags r:id="rId43"/>
            </p:custDataLst>
          </p:nvPr>
        </p:nvSpPr>
        <p:spPr bwMode="auto">
          <a:xfrm>
            <a:off x="7965029" y="5002462"/>
            <a:ext cx="2195860" cy="4400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0000" tIns="46800" rIns="90000" bIns="0" anchor="ctr" anchorCtr="true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p>
            <a:pPr marL="0" lvl="1" algn="ctr">
              <a:lnSpc>
                <a:spcPct val="120000"/>
              </a:lnSpc>
            </a:pPr>
            <a:r>
              <a:rPr lang="en-US" altLang="zh-CN" sz="2000" b="1" spc="300"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9</a:t>
            </a:r>
            <a:r>
              <a:rPr lang="zh-CN" altLang="en-US" sz="2000" b="1" spc="300"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月</a:t>
            </a:r>
            <a:r>
              <a:rPr lang="en-US" altLang="zh-CN" sz="2000" b="1" spc="300"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29</a:t>
            </a:r>
            <a:r>
              <a:rPr lang="zh-CN" altLang="en-US" sz="2000" b="1" spc="300"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日</a:t>
            </a:r>
            <a:endParaRPr lang="zh-CN" altLang="en-US" sz="2000" b="1" spc="300"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39" name="文本框 38"/>
          <p:cNvSpPr txBox="true"/>
          <p:nvPr>
            <p:custDataLst>
              <p:tags r:id="rId44"/>
            </p:custDataLst>
          </p:nvPr>
        </p:nvSpPr>
        <p:spPr bwMode="auto">
          <a:xfrm>
            <a:off x="7966710" y="5454650"/>
            <a:ext cx="2192020" cy="13449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0000" tIns="0" rIns="90000" bIns="46800" anchor="t" anchorCtr="true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p>
            <a:pPr algn="ctr">
              <a:lnSpc>
                <a:spcPct val="120000"/>
              </a:lnSpc>
            </a:pPr>
            <a:r>
              <a:rPr lang="zh-CN" altLang="en-US" sz="1600" spc="1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局长办公会研究</a:t>
            </a:r>
            <a:endParaRPr lang="zh-CN" altLang="en-US" sz="1600" spc="1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0" name="图片 39"/>
          <p:cNvPicPr>
            <a:picLocks noChangeAspect="true"/>
          </p:cNvPicPr>
          <p:nvPr/>
        </p:nvPicPr>
        <p:blipFill>
          <a:blip r:embed="rId45"/>
          <a:stretch>
            <a:fillRect/>
          </a:stretch>
        </p:blipFill>
        <p:spPr>
          <a:xfrm>
            <a:off x="10659110" y="4200525"/>
            <a:ext cx="357505" cy="467360"/>
          </a:xfrm>
          <a:prstGeom prst="rect">
            <a:avLst/>
          </a:prstGeom>
        </p:spPr>
      </p:pic>
    </p:spTree>
    <p:custDataLst>
      <p:tags r:id="rId46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true"/>
          </p:cNvSpPr>
          <p:nvPr>
            <p:ph type="title"/>
            <p:custDataLst>
              <p:tags r:id="rId1"/>
            </p:custDataLst>
          </p:nvPr>
        </p:nvSpPr>
        <p:spPr>
          <a:xfrm>
            <a:off x="1304560" y="770400"/>
            <a:ext cx="3960000" cy="882000"/>
          </a:xfrm>
        </p:spPr>
        <p:txBody>
          <a:bodyPr>
            <a:normAutofit/>
          </a:bodyPr>
          <a:lstStyle/>
          <a:p>
            <a:r>
              <a:rPr lang="zh-CN" altLang="en-US" dirty="0">
                <a:sym typeface="Arial" panose="020B0604020202020204" pitchFamily="34" charset="0"/>
              </a:rPr>
              <a:t>（一）总则</a:t>
            </a: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5" name="文本占位符 4"/>
          <p:cNvSpPr>
            <a:spLocks noGrp="true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1597660" y="1652905"/>
            <a:ext cx="9821545" cy="29457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000" dirty="0">
                <a:sym typeface="Arial" panose="020B0604020202020204" pitchFamily="34" charset="0"/>
              </a:rPr>
              <a:t>      </a:t>
            </a:r>
            <a:r>
              <a:rPr lang="zh-CN" altLang="en-US" sz="2000" dirty="0">
                <a:sym typeface="Arial" panose="020B0604020202020204" pitchFamily="34" charset="0"/>
              </a:rPr>
              <a:t>总则部分从监管责任、源头管控、企业主体责任等三个方面提出三项危险化学品相关安全管理措施。此部分以《危险化学品安全管理条例》、《危险化学品企业安全风险隐患排查治理导则》及我市《关于全面加强危险化学品安全生产工作的实施方案》等有关安全生产法律法规规范性文件的相关规定为基础，提炼出三项具体措施，用以指导各区、各部门、各有关生产经营单位加强危险化学品安全管理。</a:t>
            </a:r>
            <a:endParaRPr lang="zh-CN" altLang="en-US" sz="2000" dirty="0">
              <a:sym typeface="Arial" panose="020B0604020202020204" pitchFamily="34" charset="0"/>
            </a:endParaRPr>
          </a:p>
        </p:txBody>
      </p:sp>
      <p:sp>
        <p:nvSpPr>
          <p:cNvPr id="2" name="Title 6"/>
          <p:cNvSpPr txBox="true"/>
          <p:nvPr>
            <p:custDataLst>
              <p:tags r:id="rId3"/>
            </p:custDataLst>
          </p:nvPr>
        </p:nvSpPr>
        <p:spPr>
          <a:xfrm>
            <a:off x="0" y="0"/>
            <a:ext cx="1314450" cy="6858000"/>
          </a:xfrm>
          <a:prstGeom prst="rect">
            <a:avLst/>
          </a:prstGeom>
          <a:solidFill>
            <a:schemeClr val="tx2">
              <a:lumMod val="90000"/>
            </a:schemeClr>
          </a:solidFill>
          <a:ln w="3175">
            <a:noFill/>
            <a:prstDash val="sysDash"/>
          </a:ln>
        </p:spPr>
        <p:txBody>
          <a:bodyPr vert="eaVert" wrap="square" lIns="91440" tIns="45720" rIns="91440" bIns="45720" anchor="ctr" anchorCtr="false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lang="zh-CN" altLang="en-US" sz="3600" b="1">
                <a:sym typeface="Arial" panose="020B0604020202020204" pitchFamily="34" charset="0"/>
              </a:rPr>
              <a:t>《目录》主要内容</a:t>
            </a:r>
            <a:endParaRPr lang="zh-CN" altLang="en-US" sz="36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圆角矩形 19"/>
          <p:cNvSpPr/>
          <p:nvPr>
            <p:custDataLst>
              <p:tags r:id="rId4"/>
            </p:custDataLst>
          </p:nvPr>
        </p:nvSpPr>
        <p:spPr>
          <a:xfrm rot="2702816">
            <a:off x="3209290" y="4277487"/>
            <a:ext cx="1530985" cy="1530985"/>
          </a:xfrm>
          <a:prstGeom prst="roundRect">
            <a:avLst/>
          </a:prstGeom>
          <a:noFill/>
          <a:ln w="3175">
            <a:solidFill>
              <a:srgbClr val="FFC000"/>
            </a:solidFill>
            <a:prstDash val="dash"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lIns="90000" tIns="46800" rIns="90000" bIns="46800" anchor="ctr"/>
          <a:p>
            <a:pPr algn="ctr">
              <a:lnSpc>
                <a:spcPct val="120000"/>
              </a:lnSpc>
            </a:pP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任意多边形 25"/>
          <p:cNvSpPr/>
          <p:nvPr>
            <p:custDataLst>
              <p:tags r:id="rId5"/>
            </p:custDataLst>
          </p:nvPr>
        </p:nvSpPr>
        <p:spPr>
          <a:xfrm rot="2702816">
            <a:off x="3295650" y="4544187"/>
            <a:ext cx="1358900" cy="1358900"/>
          </a:xfrm>
          <a:custGeom>
            <a:avLst/>
            <a:gdLst>
              <a:gd name="connsiteX0" fmla="*/ 66957 w 1371601"/>
              <a:gd name="connsiteY0" fmla="*/ 66957 h 1371601"/>
              <a:gd name="connsiteX1" fmla="*/ 228605 w 1371601"/>
              <a:gd name="connsiteY1" fmla="*/ 0 h 1371601"/>
              <a:gd name="connsiteX2" fmla="*/ 1142995 w 1371601"/>
              <a:gd name="connsiteY2" fmla="*/ 0 h 1371601"/>
              <a:gd name="connsiteX3" fmla="*/ 1371601 w 1371601"/>
              <a:gd name="connsiteY3" fmla="*/ 228605 h 1371601"/>
              <a:gd name="connsiteX4" fmla="*/ 1371601 w 1371601"/>
              <a:gd name="connsiteY4" fmla="*/ 1142995 h 1371601"/>
              <a:gd name="connsiteX5" fmla="*/ 1142995 w 1371601"/>
              <a:gd name="connsiteY5" fmla="*/ 1371601 h 1371601"/>
              <a:gd name="connsiteX6" fmla="*/ 228605 w 1371601"/>
              <a:gd name="connsiteY6" fmla="*/ 1371600 h 1371601"/>
              <a:gd name="connsiteX7" fmla="*/ 182533 w 1371601"/>
              <a:gd name="connsiteY7" fmla="*/ 1366956 h 1371601"/>
              <a:gd name="connsiteX8" fmla="*/ 160847 w 1371601"/>
              <a:gd name="connsiteY8" fmla="*/ 1360224 h 1371601"/>
              <a:gd name="connsiteX9" fmla="*/ 707768 w 1371601"/>
              <a:gd name="connsiteY9" fmla="*/ 812406 h 1371601"/>
              <a:gd name="connsiteX10" fmla="*/ 782073 w 1371601"/>
              <a:gd name="connsiteY10" fmla="*/ 886588 h 1371601"/>
              <a:gd name="connsiteX11" fmla="*/ 781829 w 1371601"/>
              <a:gd name="connsiteY11" fmla="*/ 589614 h 1371601"/>
              <a:gd name="connsiteX12" fmla="*/ 484854 w 1371601"/>
              <a:gd name="connsiteY12" fmla="*/ 589857 h 1371601"/>
              <a:gd name="connsiteX13" fmla="*/ 559160 w 1371601"/>
              <a:gd name="connsiteY13" fmla="*/ 664040 h 1371601"/>
              <a:gd name="connsiteX14" fmla="*/ 11843 w 1371601"/>
              <a:gd name="connsiteY14" fmla="*/ 1212254 h 1371601"/>
              <a:gd name="connsiteX15" fmla="*/ 4645 w 1371601"/>
              <a:gd name="connsiteY15" fmla="*/ 1189067 h 1371601"/>
              <a:gd name="connsiteX16" fmla="*/ 0 w 1371601"/>
              <a:gd name="connsiteY16" fmla="*/ 1142995 h 1371601"/>
              <a:gd name="connsiteX17" fmla="*/ 0 w 1371601"/>
              <a:gd name="connsiteY17" fmla="*/ 228604 h 1371601"/>
              <a:gd name="connsiteX18" fmla="*/ 66957 w 1371601"/>
              <a:gd name="connsiteY18" fmla="*/ 66957 h 137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71601" h="1371601">
                <a:moveTo>
                  <a:pt x="66957" y="66957"/>
                </a:moveTo>
                <a:cubicBezTo>
                  <a:pt x="108326" y="25588"/>
                  <a:pt x="165477" y="0"/>
                  <a:pt x="228605" y="0"/>
                </a:cubicBezTo>
                <a:lnTo>
                  <a:pt x="1142995" y="0"/>
                </a:lnTo>
                <a:cubicBezTo>
                  <a:pt x="1269250" y="0"/>
                  <a:pt x="1371600" y="102351"/>
                  <a:pt x="1371601" y="228605"/>
                </a:cubicBezTo>
                <a:lnTo>
                  <a:pt x="1371601" y="1142995"/>
                </a:lnTo>
                <a:cubicBezTo>
                  <a:pt x="1371600" y="1269250"/>
                  <a:pt x="1269250" y="1371600"/>
                  <a:pt x="1142995" y="1371601"/>
                </a:cubicBezTo>
                <a:lnTo>
                  <a:pt x="228605" y="1371600"/>
                </a:lnTo>
                <a:cubicBezTo>
                  <a:pt x="212823" y="1371599"/>
                  <a:pt x="197416" y="1370001"/>
                  <a:pt x="182533" y="1366956"/>
                </a:cubicBezTo>
                <a:lnTo>
                  <a:pt x="160847" y="1360224"/>
                </a:lnTo>
                <a:lnTo>
                  <a:pt x="707768" y="812406"/>
                </a:lnTo>
                <a:lnTo>
                  <a:pt x="782073" y="886588"/>
                </a:lnTo>
                <a:lnTo>
                  <a:pt x="781829" y="589614"/>
                </a:lnTo>
                <a:lnTo>
                  <a:pt x="484854" y="589857"/>
                </a:lnTo>
                <a:lnTo>
                  <a:pt x="559160" y="664040"/>
                </a:lnTo>
                <a:lnTo>
                  <a:pt x="11843" y="1212254"/>
                </a:lnTo>
                <a:lnTo>
                  <a:pt x="4645" y="1189067"/>
                </a:lnTo>
                <a:cubicBezTo>
                  <a:pt x="1599" y="1174185"/>
                  <a:pt x="0" y="1158777"/>
                  <a:pt x="0" y="1142995"/>
                </a:cubicBezTo>
                <a:lnTo>
                  <a:pt x="0" y="228604"/>
                </a:lnTo>
                <a:cubicBezTo>
                  <a:pt x="0" y="165477"/>
                  <a:pt x="25588" y="108326"/>
                  <a:pt x="66957" y="66957"/>
                </a:cubicBezTo>
                <a:close/>
              </a:path>
            </a:pathLst>
          </a:custGeom>
          <a:solidFill>
            <a:srgbClr val="1F74AD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lIns="90000" tIns="46800" rIns="90000" bIns="46800" anchor="ctr"/>
          <a:p>
            <a:pPr algn="ctr">
              <a:lnSpc>
                <a:spcPct val="120000"/>
              </a:lnSpc>
            </a:pP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true"/>
          <p:nvPr>
            <p:custDataLst>
              <p:tags r:id="rId6"/>
            </p:custDataLst>
          </p:nvPr>
        </p:nvSpPr>
        <p:spPr>
          <a:xfrm>
            <a:off x="4244340" y="4995037"/>
            <a:ext cx="523240" cy="457200"/>
          </a:xfrm>
          <a:prstGeom prst="rect">
            <a:avLst/>
          </a:prstGeom>
          <a:noFill/>
        </p:spPr>
        <p:txBody>
          <a:bodyPr wrap="none" lIns="90000" tIns="46800" rIns="90000" bIns="46800">
            <a:normAutofit fontScale="75000" lnSpcReduction="10000"/>
          </a:bodyPr>
          <a:p>
            <a:pPr>
              <a:lnSpc>
                <a:spcPct val="140000"/>
              </a:lnSpc>
            </a:pPr>
            <a:r>
              <a:rPr lang="en-US" sz="2400" b="1" spc="15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US" sz="2400" b="1" spc="15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true"/>
          <p:nvPr>
            <p:custDataLst>
              <p:tags r:id="rId7"/>
            </p:custDataLst>
          </p:nvPr>
        </p:nvSpPr>
        <p:spPr bwMode="auto">
          <a:xfrm>
            <a:off x="3033230" y="6153912"/>
            <a:ext cx="1910411" cy="4908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0000" tIns="46800" rIns="90000" bIns="0" anchor="ctr" anchorCtr="true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p>
            <a:pPr marL="0" lvl="1" algn="ctr">
              <a:lnSpc>
                <a:spcPct val="120000"/>
              </a:lnSpc>
            </a:pPr>
            <a:r>
              <a:rPr lang="zh-CN" altLang="en-US" b="1" spc="300">
                <a:solidFill>
                  <a:srgbClr val="1F74A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监管责任</a:t>
            </a:r>
            <a:endParaRPr lang="zh-CN" altLang="en-US" b="1" spc="300">
              <a:solidFill>
                <a:srgbClr val="1F74AD"/>
              </a:solidFill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21" name="圆角矩形 20"/>
          <p:cNvSpPr/>
          <p:nvPr>
            <p:custDataLst>
              <p:tags r:id="rId8"/>
            </p:custDataLst>
          </p:nvPr>
        </p:nvSpPr>
        <p:spPr>
          <a:xfrm rot="2702816">
            <a:off x="5694363" y="4277487"/>
            <a:ext cx="1530985" cy="1530985"/>
          </a:xfrm>
          <a:prstGeom prst="roundRect">
            <a:avLst/>
          </a:prstGeom>
          <a:noFill/>
          <a:ln w="3175">
            <a:solidFill>
              <a:srgbClr val="FFC000"/>
            </a:solidFill>
            <a:prstDash val="dash"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lIns="90000" tIns="46800" rIns="90000" bIns="46800" anchor="ctr"/>
          <a:p>
            <a:pPr algn="ctr">
              <a:lnSpc>
                <a:spcPct val="120000"/>
              </a:lnSpc>
            </a:pP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任意多边形 27"/>
          <p:cNvSpPr/>
          <p:nvPr>
            <p:custDataLst>
              <p:tags r:id="rId9"/>
            </p:custDataLst>
          </p:nvPr>
        </p:nvSpPr>
        <p:spPr>
          <a:xfrm rot="2702816">
            <a:off x="5780405" y="4544060"/>
            <a:ext cx="1358900" cy="1358900"/>
          </a:xfrm>
          <a:custGeom>
            <a:avLst/>
            <a:gdLst>
              <a:gd name="connsiteX0" fmla="*/ 66957 w 1371601"/>
              <a:gd name="connsiteY0" fmla="*/ 66957 h 1371601"/>
              <a:gd name="connsiteX1" fmla="*/ 228605 w 1371601"/>
              <a:gd name="connsiteY1" fmla="*/ 0 h 1371601"/>
              <a:gd name="connsiteX2" fmla="*/ 1142995 w 1371601"/>
              <a:gd name="connsiteY2" fmla="*/ 0 h 1371601"/>
              <a:gd name="connsiteX3" fmla="*/ 1371601 w 1371601"/>
              <a:gd name="connsiteY3" fmla="*/ 228605 h 1371601"/>
              <a:gd name="connsiteX4" fmla="*/ 1371601 w 1371601"/>
              <a:gd name="connsiteY4" fmla="*/ 1142995 h 1371601"/>
              <a:gd name="connsiteX5" fmla="*/ 1142995 w 1371601"/>
              <a:gd name="connsiteY5" fmla="*/ 1371601 h 1371601"/>
              <a:gd name="connsiteX6" fmla="*/ 228605 w 1371601"/>
              <a:gd name="connsiteY6" fmla="*/ 1371600 h 1371601"/>
              <a:gd name="connsiteX7" fmla="*/ 182533 w 1371601"/>
              <a:gd name="connsiteY7" fmla="*/ 1366956 h 1371601"/>
              <a:gd name="connsiteX8" fmla="*/ 160847 w 1371601"/>
              <a:gd name="connsiteY8" fmla="*/ 1360224 h 1371601"/>
              <a:gd name="connsiteX9" fmla="*/ 707768 w 1371601"/>
              <a:gd name="connsiteY9" fmla="*/ 812406 h 1371601"/>
              <a:gd name="connsiteX10" fmla="*/ 782073 w 1371601"/>
              <a:gd name="connsiteY10" fmla="*/ 886588 h 1371601"/>
              <a:gd name="connsiteX11" fmla="*/ 781829 w 1371601"/>
              <a:gd name="connsiteY11" fmla="*/ 589614 h 1371601"/>
              <a:gd name="connsiteX12" fmla="*/ 484854 w 1371601"/>
              <a:gd name="connsiteY12" fmla="*/ 589857 h 1371601"/>
              <a:gd name="connsiteX13" fmla="*/ 559160 w 1371601"/>
              <a:gd name="connsiteY13" fmla="*/ 664040 h 1371601"/>
              <a:gd name="connsiteX14" fmla="*/ 11843 w 1371601"/>
              <a:gd name="connsiteY14" fmla="*/ 1212254 h 1371601"/>
              <a:gd name="connsiteX15" fmla="*/ 4645 w 1371601"/>
              <a:gd name="connsiteY15" fmla="*/ 1189067 h 1371601"/>
              <a:gd name="connsiteX16" fmla="*/ 0 w 1371601"/>
              <a:gd name="connsiteY16" fmla="*/ 1142995 h 1371601"/>
              <a:gd name="connsiteX17" fmla="*/ 0 w 1371601"/>
              <a:gd name="connsiteY17" fmla="*/ 228604 h 1371601"/>
              <a:gd name="connsiteX18" fmla="*/ 66957 w 1371601"/>
              <a:gd name="connsiteY18" fmla="*/ 66957 h 137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71601" h="1371601">
                <a:moveTo>
                  <a:pt x="66957" y="66957"/>
                </a:moveTo>
                <a:cubicBezTo>
                  <a:pt x="108326" y="25588"/>
                  <a:pt x="165477" y="0"/>
                  <a:pt x="228605" y="0"/>
                </a:cubicBezTo>
                <a:lnTo>
                  <a:pt x="1142995" y="0"/>
                </a:lnTo>
                <a:cubicBezTo>
                  <a:pt x="1269250" y="0"/>
                  <a:pt x="1371600" y="102351"/>
                  <a:pt x="1371601" y="228605"/>
                </a:cubicBezTo>
                <a:lnTo>
                  <a:pt x="1371601" y="1142995"/>
                </a:lnTo>
                <a:cubicBezTo>
                  <a:pt x="1371600" y="1269250"/>
                  <a:pt x="1269250" y="1371600"/>
                  <a:pt x="1142995" y="1371601"/>
                </a:cubicBezTo>
                <a:lnTo>
                  <a:pt x="228605" y="1371600"/>
                </a:lnTo>
                <a:cubicBezTo>
                  <a:pt x="212823" y="1371599"/>
                  <a:pt x="197416" y="1370001"/>
                  <a:pt x="182533" y="1366956"/>
                </a:cubicBezTo>
                <a:lnTo>
                  <a:pt x="160847" y="1360224"/>
                </a:lnTo>
                <a:lnTo>
                  <a:pt x="707768" y="812406"/>
                </a:lnTo>
                <a:lnTo>
                  <a:pt x="782073" y="886588"/>
                </a:lnTo>
                <a:lnTo>
                  <a:pt x="781829" y="589614"/>
                </a:lnTo>
                <a:lnTo>
                  <a:pt x="484854" y="589857"/>
                </a:lnTo>
                <a:lnTo>
                  <a:pt x="559160" y="664040"/>
                </a:lnTo>
                <a:lnTo>
                  <a:pt x="11843" y="1212254"/>
                </a:lnTo>
                <a:lnTo>
                  <a:pt x="4645" y="1189067"/>
                </a:lnTo>
                <a:cubicBezTo>
                  <a:pt x="1599" y="1174185"/>
                  <a:pt x="0" y="1158777"/>
                  <a:pt x="0" y="1142995"/>
                </a:cubicBezTo>
                <a:lnTo>
                  <a:pt x="0" y="228604"/>
                </a:lnTo>
                <a:cubicBezTo>
                  <a:pt x="0" y="165477"/>
                  <a:pt x="25588" y="108326"/>
                  <a:pt x="66957" y="66957"/>
                </a:cubicBezTo>
                <a:close/>
              </a:path>
            </a:pathLst>
          </a:custGeom>
          <a:solidFill>
            <a:srgbClr val="3498DB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lIns="90000" tIns="46800" rIns="90000" bIns="46800" anchor="ctr"/>
          <a:p>
            <a:pPr algn="ctr">
              <a:lnSpc>
                <a:spcPct val="120000"/>
              </a:lnSpc>
            </a:pP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true"/>
          <p:nvPr>
            <p:custDataLst>
              <p:tags r:id="rId10"/>
            </p:custDataLst>
          </p:nvPr>
        </p:nvSpPr>
        <p:spPr>
          <a:xfrm>
            <a:off x="6729095" y="4994910"/>
            <a:ext cx="523240" cy="457200"/>
          </a:xfrm>
          <a:prstGeom prst="rect">
            <a:avLst/>
          </a:prstGeom>
          <a:noFill/>
        </p:spPr>
        <p:txBody>
          <a:bodyPr wrap="none" lIns="90000" tIns="46800" rIns="90000" bIns="46800">
            <a:normAutofit fontScale="75000" lnSpcReduction="10000"/>
          </a:bodyPr>
          <a:p>
            <a:pPr>
              <a:lnSpc>
                <a:spcPct val="140000"/>
              </a:lnSpc>
            </a:pPr>
            <a:r>
              <a:rPr lang="en-US" sz="2400" b="1" spc="15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sz="2400" b="1" spc="15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true"/>
          <p:nvPr>
            <p:custDataLst>
              <p:tags r:id="rId11"/>
            </p:custDataLst>
          </p:nvPr>
        </p:nvSpPr>
        <p:spPr bwMode="auto">
          <a:xfrm>
            <a:off x="5517985" y="6153912"/>
            <a:ext cx="1910411" cy="4908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0000" tIns="46800" rIns="90000" bIns="0" anchor="ctr" anchorCtr="true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p>
            <a:pPr marL="0" lvl="1" algn="ctr">
              <a:lnSpc>
                <a:spcPct val="120000"/>
              </a:lnSpc>
            </a:pPr>
            <a:r>
              <a:rPr lang="zh-CN" altLang="en-US" b="1" spc="300">
                <a:solidFill>
                  <a:srgbClr val="3498D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源头管理</a:t>
            </a:r>
            <a:endParaRPr lang="zh-CN" altLang="en-US" b="1" spc="300">
              <a:solidFill>
                <a:srgbClr val="3498DB"/>
              </a:solidFill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22" name="圆角矩形 21"/>
          <p:cNvSpPr/>
          <p:nvPr>
            <p:custDataLst>
              <p:tags r:id="rId12"/>
            </p:custDataLst>
          </p:nvPr>
        </p:nvSpPr>
        <p:spPr>
          <a:xfrm rot="2702816">
            <a:off x="8229918" y="4277487"/>
            <a:ext cx="1530985" cy="1530985"/>
          </a:xfrm>
          <a:prstGeom prst="roundRect">
            <a:avLst/>
          </a:prstGeom>
          <a:noFill/>
          <a:ln w="3175">
            <a:solidFill>
              <a:srgbClr val="FFC000"/>
            </a:solidFill>
            <a:prstDash val="dash"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lIns="90000" tIns="46800" rIns="90000" bIns="46800" anchor="ctr"/>
          <a:p>
            <a:pPr algn="ctr">
              <a:lnSpc>
                <a:spcPct val="120000"/>
              </a:lnSpc>
            </a:pP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>
            <p:custDataLst>
              <p:tags r:id="rId13"/>
            </p:custDataLst>
          </p:nvPr>
        </p:nvSpPr>
        <p:spPr>
          <a:xfrm rot="2702816">
            <a:off x="8315008" y="4544187"/>
            <a:ext cx="1358900" cy="1358900"/>
          </a:xfrm>
          <a:custGeom>
            <a:avLst/>
            <a:gdLst>
              <a:gd name="connsiteX0" fmla="*/ 66957 w 1371601"/>
              <a:gd name="connsiteY0" fmla="*/ 66957 h 1371601"/>
              <a:gd name="connsiteX1" fmla="*/ 228605 w 1371601"/>
              <a:gd name="connsiteY1" fmla="*/ 0 h 1371601"/>
              <a:gd name="connsiteX2" fmla="*/ 1142995 w 1371601"/>
              <a:gd name="connsiteY2" fmla="*/ 0 h 1371601"/>
              <a:gd name="connsiteX3" fmla="*/ 1371601 w 1371601"/>
              <a:gd name="connsiteY3" fmla="*/ 228605 h 1371601"/>
              <a:gd name="connsiteX4" fmla="*/ 1371601 w 1371601"/>
              <a:gd name="connsiteY4" fmla="*/ 1142995 h 1371601"/>
              <a:gd name="connsiteX5" fmla="*/ 1142995 w 1371601"/>
              <a:gd name="connsiteY5" fmla="*/ 1371601 h 1371601"/>
              <a:gd name="connsiteX6" fmla="*/ 228605 w 1371601"/>
              <a:gd name="connsiteY6" fmla="*/ 1371600 h 1371601"/>
              <a:gd name="connsiteX7" fmla="*/ 182533 w 1371601"/>
              <a:gd name="connsiteY7" fmla="*/ 1366956 h 1371601"/>
              <a:gd name="connsiteX8" fmla="*/ 160847 w 1371601"/>
              <a:gd name="connsiteY8" fmla="*/ 1360224 h 1371601"/>
              <a:gd name="connsiteX9" fmla="*/ 707768 w 1371601"/>
              <a:gd name="connsiteY9" fmla="*/ 812406 h 1371601"/>
              <a:gd name="connsiteX10" fmla="*/ 782073 w 1371601"/>
              <a:gd name="connsiteY10" fmla="*/ 886588 h 1371601"/>
              <a:gd name="connsiteX11" fmla="*/ 781829 w 1371601"/>
              <a:gd name="connsiteY11" fmla="*/ 589614 h 1371601"/>
              <a:gd name="connsiteX12" fmla="*/ 484854 w 1371601"/>
              <a:gd name="connsiteY12" fmla="*/ 589857 h 1371601"/>
              <a:gd name="connsiteX13" fmla="*/ 559160 w 1371601"/>
              <a:gd name="connsiteY13" fmla="*/ 664040 h 1371601"/>
              <a:gd name="connsiteX14" fmla="*/ 11843 w 1371601"/>
              <a:gd name="connsiteY14" fmla="*/ 1212254 h 1371601"/>
              <a:gd name="connsiteX15" fmla="*/ 4645 w 1371601"/>
              <a:gd name="connsiteY15" fmla="*/ 1189067 h 1371601"/>
              <a:gd name="connsiteX16" fmla="*/ 0 w 1371601"/>
              <a:gd name="connsiteY16" fmla="*/ 1142995 h 1371601"/>
              <a:gd name="connsiteX17" fmla="*/ 0 w 1371601"/>
              <a:gd name="connsiteY17" fmla="*/ 228604 h 1371601"/>
              <a:gd name="connsiteX18" fmla="*/ 66957 w 1371601"/>
              <a:gd name="connsiteY18" fmla="*/ 66957 h 137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71601" h="1371601">
                <a:moveTo>
                  <a:pt x="66957" y="66957"/>
                </a:moveTo>
                <a:cubicBezTo>
                  <a:pt x="108326" y="25588"/>
                  <a:pt x="165477" y="0"/>
                  <a:pt x="228605" y="0"/>
                </a:cubicBezTo>
                <a:lnTo>
                  <a:pt x="1142995" y="0"/>
                </a:lnTo>
                <a:cubicBezTo>
                  <a:pt x="1269250" y="0"/>
                  <a:pt x="1371600" y="102351"/>
                  <a:pt x="1371601" y="228605"/>
                </a:cubicBezTo>
                <a:lnTo>
                  <a:pt x="1371601" y="1142995"/>
                </a:lnTo>
                <a:cubicBezTo>
                  <a:pt x="1371600" y="1269250"/>
                  <a:pt x="1269250" y="1371600"/>
                  <a:pt x="1142995" y="1371601"/>
                </a:cubicBezTo>
                <a:lnTo>
                  <a:pt x="228605" y="1371600"/>
                </a:lnTo>
                <a:cubicBezTo>
                  <a:pt x="212823" y="1371599"/>
                  <a:pt x="197416" y="1370001"/>
                  <a:pt x="182533" y="1366956"/>
                </a:cubicBezTo>
                <a:lnTo>
                  <a:pt x="160847" y="1360224"/>
                </a:lnTo>
                <a:lnTo>
                  <a:pt x="707768" y="812406"/>
                </a:lnTo>
                <a:lnTo>
                  <a:pt x="782073" y="886588"/>
                </a:lnTo>
                <a:lnTo>
                  <a:pt x="781829" y="589614"/>
                </a:lnTo>
                <a:lnTo>
                  <a:pt x="484854" y="589857"/>
                </a:lnTo>
                <a:lnTo>
                  <a:pt x="559160" y="664040"/>
                </a:lnTo>
                <a:lnTo>
                  <a:pt x="11843" y="1212254"/>
                </a:lnTo>
                <a:lnTo>
                  <a:pt x="4645" y="1189067"/>
                </a:lnTo>
                <a:cubicBezTo>
                  <a:pt x="1599" y="1174185"/>
                  <a:pt x="0" y="1158777"/>
                  <a:pt x="0" y="1142995"/>
                </a:cubicBezTo>
                <a:lnTo>
                  <a:pt x="0" y="228604"/>
                </a:lnTo>
                <a:cubicBezTo>
                  <a:pt x="0" y="165477"/>
                  <a:pt x="25588" y="108326"/>
                  <a:pt x="66957" y="66957"/>
                </a:cubicBezTo>
                <a:close/>
              </a:path>
            </a:pathLst>
          </a:custGeom>
          <a:solidFill>
            <a:srgbClr val="1AA3AA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lIns="90000" tIns="46800" rIns="90000" bIns="46800" anchor="ctr"/>
          <a:p>
            <a:pPr algn="ctr">
              <a:lnSpc>
                <a:spcPct val="120000"/>
              </a:lnSpc>
            </a:pP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true"/>
          <p:nvPr>
            <p:custDataLst>
              <p:tags r:id="rId14"/>
            </p:custDataLst>
          </p:nvPr>
        </p:nvSpPr>
        <p:spPr>
          <a:xfrm>
            <a:off x="9264333" y="4995037"/>
            <a:ext cx="523240" cy="457200"/>
          </a:xfrm>
          <a:prstGeom prst="rect">
            <a:avLst/>
          </a:prstGeom>
          <a:noFill/>
        </p:spPr>
        <p:txBody>
          <a:bodyPr wrap="none" lIns="90000" tIns="46800" rIns="90000" bIns="46800">
            <a:normAutofit fontScale="75000" lnSpcReduction="10000"/>
          </a:bodyPr>
          <a:p>
            <a:pPr>
              <a:lnSpc>
                <a:spcPct val="140000"/>
              </a:lnSpc>
            </a:pPr>
            <a:r>
              <a:rPr lang="en-US" sz="2400" b="1" spc="15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sz="2400" b="1" spc="15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true"/>
          <p:nvPr>
            <p:custDataLst>
              <p:tags r:id="rId15"/>
            </p:custDataLst>
          </p:nvPr>
        </p:nvSpPr>
        <p:spPr bwMode="auto">
          <a:xfrm>
            <a:off x="8053540" y="6153912"/>
            <a:ext cx="1910411" cy="4908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0000" tIns="46800" rIns="90000" bIns="0" anchor="ctr" anchorCtr="true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p>
            <a:pPr marL="0" lvl="1" algn="ctr">
              <a:lnSpc>
                <a:spcPct val="120000"/>
              </a:lnSpc>
            </a:pPr>
            <a:r>
              <a:rPr lang="zh-CN" altLang="en-US" b="1" spc="300">
                <a:solidFill>
                  <a:srgbClr val="1AA3A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企业主体责任</a:t>
            </a:r>
            <a:endParaRPr lang="zh-CN" altLang="en-US" b="1" spc="300">
              <a:solidFill>
                <a:srgbClr val="1AA3AA"/>
              </a:solidFill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</p:spTree>
    <p:custDataLst>
      <p:tags r:id="rId1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true"/>
          </p:cNvSpPr>
          <p:nvPr>
            <p:ph type="title"/>
            <p:custDataLst>
              <p:tags r:id="rId1"/>
            </p:custDataLst>
          </p:nvPr>
        </p:nvSpPr>
        <p:spPr>
          <a:xfrm>
            <a:off x="1304560" y="770400"/>
            <a:ext cx="3960000" cy="882000"/>
          </a:xfrm>
        </p:spPr>
        <p:txBody>
          <a:bodyPr>
            <a:normAutofit/>
          </a:bodyPr>
          <a:lstStyle/>
          <a:p>
            <a:r>
              <a:rPr lang="zh-CN" altLang="en-US" dirty="0">
                <a:sym typeface="Arial" panose="020B0604020202020204" pitchFamily="34" charset="0"/>
              </a:rPr>
              <a:t>（二）禁止部分</a:t>
            </a: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5" name="文本占位符 4"/>
          <p:cNvSpPr>
            <a:spLocks noGrp="true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1500505" y="1764030"/>
            <a:ext cx="6506845" cy="409321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altLang="zh-CN" sz="2400" dirty="0">
                <a:sym typeface="Arial" panose="020B0604020202020204" pitchFamily="34" charset="0"/>
              </a:rPr>
              <a:t>      </a:t>
            </a:r>
            <a:r>
              <a:rPr lang="zh-CN" altLang="en-US" sz="2400" dirty="0">
                <a:sym typeface="Arial" panose="020B0604020202020204" pitchFamily="34" charset="0"/>
              </a:rPr>
              <a:t>禁止目录共含52个品种，与省《目录》保持一致，主要参考国家各部委明令禁止的危险化学品生产使用公告，并与《危险化学品目录》比对，将公告中的所有危险化学品列入禁止危险化学品目录。《目录》所列禁止危险化学品，在全市范围内禁止生产、储存、经营、使用。部分危险化学品国家有豁免规定的，具体按照国家有关规定执行。</a:t>
            </a:r>
            <a:endParaRPr lang="zh-CN" altLang="en-US" sz="2400" dirty="0">
              <a:sym typeface="Arial" panose="020B0604020202020204" pitchFamily="34" charset="0"/>
            </a:endParaRPr>
          </a:p>
        </p:txBody>
      </p:sp>
      <p:sp>
        <p:nvSpPr>
          <p:cNvPr id="2" name="Title 6"/>
          <p:cNvSpPr txBox="true"/>
          <p:nvPr>
            <p:custDataLst>
              <p:tags r:id="rId3"/>
            </p:custDataLst>
          </p:nvPr>
        </p:nvSpPr>
        <p:spPr>
          <a:xfrm>
            <a:off x="0" y="0"/>
            <a:ext cx="1314450" cy="6857365"/>
          </a:xfrm>
          <a:prstGeom prst="rect">
            <a:avLst/>
          </a:prstGeom>
          <a:solidFill>
            <a:schemeClr val="tx2">
              <a:lumMod val="90000"/>
            </a:schemeClr>
          </a:solidFill>
          <a:ln w="3175">
            <a:noFill/>
            <a:prstDash val="sysDash"/>
          </a:ln>
        </p:spPr>
        <p:txBody>
          <a:bodyPr vert="eaVert" wrap="square" lIns="91440" tIns="45720" rIns="91440" bIns="45720" anchor="ctr" anchorCtr="false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lang="zh-CN" altLang="en-US" sz="3600" b="1">
                <a:sym typeface="Arial" panose="020B0604020202020204" pitchFamily="34" charset="0"/>
              </a:rPr>
              <a:t>《目录》主要内容</a:t>
            </a:r>
            <a:endParaRPr lang="zh-CN" altLang="en-US" sz="36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6" name="图示 5"/>
          <p:cNvGraphicFramePr/>
          <p:nvPr/>
        </p:nvGraphicFramePr>
        <p:xfrm>
          <a:off x="8108950" y="1902460"/>
          <a:ext cx="3990975" cy="3815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9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true"/>
          </p:cNvSpPr>
          <p:nvPr>
            <p:ph type="title"/>
            <p:custDataLst>
              <p:tags r:id="rId1"/>
            </p:custDataLst>
          </p:nvPr>
        </p:nvSpPr>
        <p:spPr>
          <a:xfrm>
            <a:off x="1294130" y="770255"/>
            <a:ext cx="4875530" cy="882015"/>
          </a:xfrm>
        </p:spPr>
        <p:txBody>
          <a:bodyPr>
            <a:normAutofit fontScale="90000"/>
          </a:bodyPr>
          <a:lstStyle/>
          <a:p>
            <a:r>
              <a:rPr lang="zh-CN" altLang="en-US">
                <a:sym typeface="Arial" panose="020B0604020202020204" pitchFamily="34" charset="0"/>
              </a:rPr>
              <a:t>（三）限制和控制部分</a:t>
            </a: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5" name="文本占位符 4"/>
          <p:cNvSpPr>
            <a:spLocks noGrp="true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1665605" y="1943100"/>
            <a:ext cx="9104630" cy="4014470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altLang="zh-CN" sz="2000">
                <a:sym typeface="Arial" panose="020B0604020202020204" pitchFamily="34" charset="0"/>
              </a:rPr>
              <a:t>      </a:t>
            </a:r>
            <a:r>
              <a:rPr lang="zh-CN" altLang="en-US" sz="2400">
                <a:sym typeface="Arial" panose="020B0604020202020204" pitchFamily="34" charset="0"/>
              </a:rPr>
              <a:t>控制目录共含67个品种，与省《目录》保持一致，选入依据如下：</a:t>
            </a:r>
            <a:endParaRPr lang="zh-CN" altLang="en-US" sz="2400">
              <a:sym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CN" sz="2400">
                <a:sym typeface="Arial" panose="020B0604020202020204" pitchFamily="34" charset="0"/>
              </a:rPr>
              <a:t>      </a:t>
            </a:r>
            <a:r>
              <a:rPr lang="zh-CN" altLang="en-US" sz="2400">
                <a:sym typeface="Arial" panose="020B0604020202020204" pitchFamily="34" charset="0"/>
              </a:rPr>
              <a:t>1.参考国家各部委目前限制和控制的危险化学品生产使用公告，将公告中限制的危险化学品8种列入限制和控制危险化学品目录。原农业部公告2002年第199号关于甲拌磷、甲基异柳磷等6种危险化学品的限制特指在蔬菜、果树、茶叶、中草药材上不得使用或限制使用，并未限制其他用途，不予列入目录。 </a:t>
            </a:r>
            <a:endParaRPr lang="zh-CN" altLang="en-US" sz="2400">
              <a:sym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CN" sz="2000">
                <a:sym typeface="Arial" panose="020B0604020202020204" pitchFamily="34" charset="0"/>
              </a:rPr>
              <a:t>       </a:t>
            </a:r>
            <a:endParaRPr lang="zh-CN" altLang="en-US" sz="2000" dirty="0">
              <a:sym typeface="Arial" panose="020B0604020202020204" pitchFamily="34" charset="0"/>
            </a:endParaRPr>
          </a:p>
        </p:txBody>
      </p:sp>
      <p:sp>
        <p:nvSpPr>
          <p:cNvPr id="2" name="Title 6"/>
          <p:cNvSpPr txBox="true"/>
          <p:nvPr>
            <p:custDataLst>
              <p:tags r:id="rId3"/>
            </p:custDataLst>
          </p:nvPr>
        </p:nvSpPr>
        <p:spPr>
          <a:xfrm>
            <a:off x="0" y="0"/>
            <a:ext cx="1314450" cy="6857365"/>
          </a:xfrm>
          <a:prstGeom prst="rect">
            <a:avLst/>
          </a:prstGeom>
          <a:solidFill>
            <a:schemeClr val="tx2">
              <a:lumMod val="90000"/>
            </a:schemeClr>
          </a:solidFill>
          <a:ln w="3175">
            <a:noFill/>
            <a:prstDash val="sysDash"/>
          </a:ln>
        </p:spPr>
        <p:txBody>
          <a:bodyPr vert="eaVert" wrap="square" lIns="91440" tIns="45720" rIns="91440" bIns="45720" anchor="ctr" anchorCtr="false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lang="zh-CN" altLang="en-US" sz="3600" b="1">
                <a:sym typeface="Arial" panose="020B0604020202020204" pitchFamily="34" charset="0"/>
              </a:rPr>
              <a:t>《目录》主要内容</a:t>
            </a:r>
            <a:endParaRPr lang="zh-CN" altLang="en-US" sz="36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true"/>
          </p:cNvSpPr>
          <p:nvPr>
            <p:ph type="title"/>
            <p:custDataLst>
              <p:tags r:id="rId1"/>
            </p:custDataLst>
          </p:nvPr>
        </p:nvSpPr>
        <p:spPr>
          <a:xfrm>
            <a:off x="1294130" y="770255"/>
            <a:ext cx="4875530" cy="882015"/>
          </a:xfrm>
        </p:spPr>
        <p:txBody>
          <a:bodyPr>
            <a:normAutofit fontScale="90000"/>
          </a:bodyPr>
          <a:lstStyle/>
          <a:p>
            <a:r>
              <a:rPr lang="zh-CN" altLang="en-US">
                <a:sym typeface="Arial" panose="020B0604020202020204" pitchFamily="34" charset="0"/>
              </a:rPr>
              <a:t>（三）限制和控制部分</a:t>
            </a: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5" name="文本占位符 4"/>
          <p:cNvSpPr>
            <a:spLocks noGrp="true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1645920" y="1581150"/>
            <a:ext cx="9886950" cy="1911985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altLang="zh-CN" sz="2000">
                <a:sym typeface="Arial" panose="020B0604020202020204" pitchFamily="34" charset="0"/>
              </a:rPr>
              <a:t>     </a:t>
            </a:r>
            <a:r>
              <a:rPr lang="en-US" altLang="zh-CN" sz="2400">
                <a:sym typeface="Arial" panose="020B0604020202020204" pitchFamily="34" charset="0"/>
              </a:rPr>
              <a:t> </a:t>
            </a:r>
            <a:r>
              <a:rPr lang="zh-CN" altLang="en-US" sz="2400">
                <a:sym typeface="Arial" panose="020B0604020202020204" pitchFamily="34" charset="0"/>
              </a:rPr>
              <a:t>2.通过对近几十年来国内外较大化学品事故进行分析，爆炸性物质和毒性较大气体物质易造成重大人员伤亡事故，且在我市国计民生中应用较少，将国家公告以外的55种危险化学品列入限制和控制危险化学品目录。具体危险性类别如下表：</a:t>
            </a:r>
            <a:endParaRPr lang="zh-CN" altLang="en-US" sz="2400" dirty="0">
              <a:sym typeface="Arial" panose="020B0604020202020204" pitchFamily="34" charset="0"/>
            </a:endParaRPr>
          </a:p>
        </p:txBody>
      </p:sp>
      <p:sp>
        <p:nvSpPr>
          <p:cNvPr id="2" name="Title 6"/>
          <p:cNvSpPr txBox="true"/>
          <p:nvPr>
            <p:custDataLst>
              <p:tags r:id="rId3"/>
            </p:custDataLst>
          </p:nvPr>
        </p:nvSpPr>
        <p:spPr>
          <a:xfrm>
            <a:off x="0" y="0"/>
            <a:ext cx="1314450" cy="6857365"/>
          </a:xfrm>
          <a:prstGeom prst="rect">
            <a:avLst/>
          </a:prstGeom>
          <a:solidFill>
            <a:schemeClr val="tx2">
              <a:lumMod val="90000"/>
            </a:schemeClr>
          </a:solidFill>
          <a:ln w="3175">
            <a:noFill/>
            <a:prstDash val="sysDash"/>
          </a:ln>
        </p:spPr>
        <p:txBody>
          <a:bodyPr vert="eaVert" wrap="square" lIns="91440" tIns="45720" rIns="91440" bIns="45720" anchor="ctr" anchorCtr="false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lang="zh-CN" altLang="en-US" sz="3600" b="1">
                <a:sym typeface="Arial" panose="020B0604020202020204" pitchFamily="34" charset="0"/>
              </a:rPr>
              <a:t>《目录》主要内容</a:t>
            </a:r>
            <a:endParaRPr lang="zh-CN" altLang="en-US" sz="36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4"/>
            </p:custDataLst>
          </p:nvPr>
        </p:nvGraphicFramePr>
        <p:xfrm>
          <a:off x="1944370" y="3739515"/>
          <a:ext cx="8478520" cy="1979930"/>
        </p:xfrm>
        <a:graphic>
          <a:graphicData uri="http://schemas.openxmlformats.org/drawingml/2006/table">
            <a:tbl>
              <a:tblPr firstRow="true" bandRow="true">
                <a:tableStyleId>{5940675A-B579-460E-94D1-54222C63F5DA}</a:tableStyleId>
              </a:tblPr>
              <a:tblGrid>
                <a:gridCol w="2339975"/>
                <a:gridCol w="6138545"/>
              </a:tblGrid>
              <a:tr h="66675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600" b="1">
                          <a:solidFill>
                            <a:srgbClr val="000000"/>
                          </a:solidFill>
                          <a:latin typeface="仿宋_GB2312" panose="02010609030101010101" charset="-122"/>
                          <a:cs typeface="仿宋_GB2312" panose="02010609030101010101" charset="-122"/>
                        </a:rPr>
                        <a:t>品种大类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false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仿宋_GB2312" panose="02010609030101010101" charset="-122"/>
                          <a:cs typeface="仿宋_GB2312" panose="02010609030101010101" charset="-122"/>
                        </a:rPr>
                        <a:t>具体品种的危险性类别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68580" marR="68580" marT="0" marB="0" vert="horz" anchor="ctr" anchorCtr="false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5755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仿宋_GB2312" panose="02010609030101010101" charset="-122"/>
                          <a:cs typeface="仿宋_GB2312" panose="02010609030101010101" charset="-122"/>
                        </a:rPr>
                        <a:t>爆炸性物质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68580" marR="68580" marT="0" marB="0" vert="horz" anchor="ctr" anchorCtr="false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1.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仿宋_GB2312" panose="02010609030101010101" charset="-122"/>
                          <a:cs typeface="仿宋_GB2312" panose="02010609030101010101" charset="-122"/>
                        </a:rPr>
                        <a:t>不稳定爆炸物</a:t>
                      </a:r>
                      <a:r>
                        <a:rPr lang="zh-CN" altLang="en-US" sz="1600" b="0">
                          <a:solidFill>
                            <a:srgbClr val="000000"/>
                          </a:solidFill>
                          <a:latin typeface="仿宋_GB2312" panose="02010609030101010101" charset="-122"/>
                          <a:cs typeface="仿宋_GB2312" panose="02010609030101010101" charset="-122"/>
                        </a:rPr>
                        <a:t>，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2.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仿宋_GB2312" panose="02010609030101010101" charset="-122"/>
                          <a:cs typeface="仿宋_GB2312" panose="02010609030101010101" charset="-122"/>
                        </a:rPr>
                        <a:t>有机过氧化物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A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仿宋_GB2312" panose="02010609030101010101" charset="-122"/>
                          <a:cs typeface="仿宋_GB2312" panose="02010609030101010101" charset="-122"/>
                        </a:rPr>
                        <a:t>型、有机过氧化物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B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仿宋_GB2312" panose="02010609030101010101" charset="-122"/>
                          <a:cs typeface="仿宋_GB2312" panose="02010609030101010101" charset="-122"/>
                        </a:rPr>
                        <a:t>型</a:t>
                      </a:r>
                      <a:r>
                        <a:rPr lang="zh-CN" altLang="en-US" sz="1600" b="0">
                          <a:solidFill>
                            <a:srgbClr val="000000"/>
                          </a:solidFill>
                          <a:latin typeface="仿宋_GB2312" panose="02010609030101010101" charset="-122"/>
                          <a:cs typeface="仿宋_GB2312" panose="02010609030101010101" charset="-122"/>
                        </a:rPr>
                        <a:t>，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3.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仿宋_GB2312" panose="02010609030101010101" charset="-122"/>
                          <a:cs typeface="仿宋_GB2312" panose="02010609030101010101" charset="-122"/>
                        </a:rPr>
                        <a:t>自反应物质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A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仿宋_GB2312" panose="02010609030101010101" charset="-122"/>
                          <a:cs typeface="仿宋_GB2312" panose="02010609030101010101" charset="-122"/>
                        </a:rPr>
                        <a:t>型、自反应物质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B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仿宋_GB2312" panose="02010609030101010101" charset="-122"/>
                          <a:cs typeface="仿宋_GB2312" panose="02010609030101010101" charset="-122"/>
                        </a:rPr>
                        <a:t>型</a:t>
                      </a:r>
                      <a:r>
                        <a:rPr lang="zh-CN" altLang="en-US" sz="1600" b="0">
                          <a:solidFill>
                            <a:srgbClr val="000000"/>
                          </a:solidFill>
                          <a:latin typeface="仿宋_GB2312" panose="02010609030101010101" charset="-122"/>
                          <a:cs typeface="仿宋_GB2312" panose="02010609030101010101" charset="-122"/>
                        </a:rPr>
                        <a:t>，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4.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仿宋_GB2312" panose="02010609030101010101" charset="-122"/>
                          <a:cs typeface="仿宋_GB2312" panose="02010609030101010101" charset="-122"/>
                        </a:rPr>
                        <a:t>氧化性固体，类别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r>
                        <a:rPr lang="zh-CN" altLang="en-US" sz="16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，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5.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仿宋_GB2312" panose="02010609030101010101" charset="-122"/>
                          <a:cs typeface="仿宋_GB2312" panose="02010609030101010101" charset="-122"/>
                        </a:rPr>
                        <a:t>氧化性液体，类别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false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5562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仿宋_GB2312" panose="02010609030101010101" charset="-122"/>
                          <a:cs typeface="仿宋_GB2312" panose="02010609030101010101" charset="-122"/>
                        </a:rPr>
                        <a:t>有毒物质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68580" marR="68580" marT="0" marB="0" vert="horz" anchor="ctr" anchorCtr="false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仿宋_GB2312" panose="02010609030101010101" charset="-122"/>
                          <a:cs typeface="仿宋_GB2312" panose="02010609030101010101" charset="-122"/>
                        </a:rPr>
                        <a:t>急性毒性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-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仿宋_GB2312" panose="02010609030101010101" charset="-122"/>
                          <a:cs typeface="仿宋_GB2312" panose="02010609030101010101" charset="-122"/>
                        </a:rPr>
                        <a:t>吸入，类别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仿宋_GB2312" panose="02010609030101010101" charset="-122"/>
                          <a:cs typeface="仿宋_GB2312" panose="02010609030101010101" charset="-122"/>
                        </a:rPr>
                        <a:t>的气体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68580" marR="68580" marT="0" marB="0" vert="horz" anchor="ctr" anchorCtr="false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1*i*1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BK_DARK_LIGHT" val="2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BK_DARK_LIGHT" val="2"/>
</p:tagLst>
</file>

<file path=ppt/tags/tag17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BK_DARK_LIGHT" val="2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9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BK_DARK_LIGHT" val="2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0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BK_DARK_LIGHT" val="2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BK_DARK_LIGHT" val="2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SLIDE_BACKGROUND_TYPE" val="belt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224.xml><?xml version="1.0" encoding="utf-8"?>
<p:tagLst xmlns:p="http://schemas.openxmlformats.org/presentationml/2006/main">
  <p:tag name="KSO_WM_SLIDE_BACKGROUND_TYPE" val="belt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68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68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TEMPLATE_THUMBS_INDEX" val="1、4、7、10、14、16、17、19、20、21、22、24"/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5268"/>
  <p:tag name="KSO_WM_TEMPLATE_MASTER_THUMB_INDEX" val="12"/>
</p:tagLst>
</file>

<file path=ppt/tags/tag23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268_1*a*1"/>
  <p:tag name="KSO_WM_TEMPLATE_CATEGORY" val="custom"/>
  <p:tag name="KSO_WM_TEMPLATE_INDEX" val="20205268"/>
  <p:tag name="KSO_WM_UNIT_LAYERLEVEL" val="1"/>
  <p:tag name="KSO_WM_TAG_VERSION" val="1.0"/>
  <p:tag name="KSO_WM_BEAUTIFY_FLAG" val="#wm#"/>
  <p:tag name="KSO_WM_UNIT_PRESET_TEXT" val="学好专业技能,成就美好明天"/>
</p:tagLst>
</file>

<file path=ppt/tags/tag239.xml><?xml version="1.0" encoding="utf-8"?>
<p:tagLst xmlns:p="http://schemas.openxmlformats.org/presentationml/2006/main">
  <p:tag name="KSO_WM_UNIT_NOCLEAR" val="0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5268_1*f*1"/>
  <p:tag name="KSO_WM_TEMPLATE_CATEGORY" val="custom"/>
  <p:tag name="KSO_WM_TEMPLATE_INDEX" val="20205268"/>
  <p:tag name="KSO_WM_UNIT_LAYERLEVEL" val="1"/>
  <p:tag name="KSO_WM_TAG_VERSION" val="1.0"/>
  <p:tag name="KSO_WM_BEAUTIFY_FLAG" val="#wm#"/>
  <p:tag name="KSO_WM_UNIT_PRESET_TEXT" val="单击此处输入你的正文，文字是您思想的提炼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TEMPLATE_THUMBS_INDEX" val="1、4、7、10、14、16、17、19、20、21、22、24"/>
  <p:tag name="KSO_WM_SLIDE_ID" val="custom20205268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"/>
  <p:tag name="KSO_WM_TEMPLATE_INDEX" val="20205268"/>
  <p:tag name="KSO_WM_SLIDE_LAYOUT" val="a_f"/>
  <p:tag name="KSO_WM_SLIDE_LAYOUT_CNT" val="1_1"/>
  <p:tag name="KSO_WM_TEMPLATE_MASTER_THUMB_INDEX" val="12"/>
</p:tagLst>
</file>

<file path=ppt/tags/tag241.xml><?xml version="1.0" encoding="utf-8"?>
<p:tagLst xmlns:p="http://schemas.openxmlformats.org/presentationml/2006/main">
  <p:tag name="KSO_WM_UNIT_NOCLEAR" val="0"/>
  <p:tag name="KSO_WM_UNIT_VALUE" val="22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5268_23*f*1"/>
  <p:tag name="KSO_WM_TEMPLATE_CATEGORY" val="custom"/>
  <p:tag name="KSO_WM_TEMPLATE_INDEX" val="20205268"/>
  <p:tag name="KSO_WM_UNIT_LAYERLEVEL" val="1"/>
  <p:tag name="KSO_WM_TAG_VERSION" val="1.0"/>
  <p:tag name="KSO_WM_BEAUTIFY_FLAG" val="#wm#"/>
  <p:tag name="KSO_WM_UNIT_PRESET_TEXT" val="您的正文已经经简明扼要，字字珠玑，但信息却千丝万缕、错综复杂，需要用更多的文字来表述；但请您尽可能提炼思想的精髓，否则容易造成观者的阅读压力，适得其反。"/>
</p:tagLst>
</file>

<file path=ppt/tags/tag242.xml><?xml version="1.0" encoding="utf-8"?>
<p:tagLst xmlns:p="http://schemas.openxmlformats.org/presentationml/2006/main">
  <p:tag name="KSO_WM_SLIDE_ID" val="custom20205268_23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0"/>
  <p:tag name="KSO_WM_SLIDE_INDEX" val="23"/>
  <p:tag name="KSO_WM_SLIDE_SIZE" val="720*329"/>
  <p:tag name="KSO_WM_SLIDE_POSITION" val="119*105"/>
  <p:tag name="KSO_WM_TAG_VERSION" val="1.0"/>
  <p:tag name="KSO_WM_BEAUTIFY_FLAG" val="#wm#"/>
  <p:tag name="KSO_WM_TEMPLATE_CATEGORY" val=""/>
  <p:tag name="KSO_WM_TEMPLATE_INDEX" val="20205268"/>
  <p:tag name="KSO_WM_SLIDE_LAYOUT" val="a_f"/>
  <p:tag name="KSO_WM_SLIDE_LAYOUT_CNT" val="1_1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5268_15*i*1"/>
  <p:tag name="KSO_WM_TEMPLATE_CATEGORY" val="custom"/>
  <p:tag name="KSO_WM_TEMPLATE_INDEX" val="20205268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268_15*i*2"/>
  <p:tag name="KSO_WM_UNIT_LAYERLEVEL" val="1"/>
  <p:tag name="KSO_WM_TAG_VERSION" val="1.0"/>
  <p:tag name="KSO_WM_BEAUTIFY_FLAG" val="#wm#"/>
  <p:tag name="KSO_WM_SLIDE_BACKGROUND_TYPE" val="leftRight"/>
  <p:tag name="KSO_WM_SLIDE_BK_DARK_LIGHT" val="1"/>
  <p:tag name="KSO_WM_UNIT_TYPE" val="i"/>
  <p:tag name="KSO_WM_UNIT_INDEX" val="2"/>
  <p:tag name="KSO_WM_TEMPLATE_CATEGORY" val="custom"/>
  <p:tag name="KSO_WM_TEMPLATE_INDEX" val="20205268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268_15*i*3"/>
  <p:tag name="KSO_WM_UNIT_LAYERLEVEL" val="1"/>
  <p:tag name="KSO_WM_TAG_VERSION" val="1.0"/>
  <p:tag name="KSO_WM_BEAUTIFY_FLAG" val="#wm#"/>
  <p:tag name="KSO_WM_SLIDE_BACKGROUND_TYPE" val="leftRight"/>
  <p:tag name="KSO_WM_SLIDE_BK_DARK_LIGHT" val="1"/>
  <p:tag name="KSO_WM_UNIT_TYPE" val="i"/>
  <p:tag name="KSO_WM_UNIT_INDEX" val="3"/>
  <p:tag name="KSO_WM_TEMPLATE_CATEGORY" val="custom"/>
  <p:tag name="KSO_WM_TEMPLATE_INDEX" val="20205268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268_15*i*4"/>
  <p:tag name="KSO_WM_UNIT_LAYERLEVEL" val="1"/>
  <p:tag name="KSO_WM_TAG_VERSION" val="1.0"/>
  <p:tag name="KSO_WM_BEAUTIFY_FLAG" val="#wm#"/>
  <p:tag name="KSO_WM_SLIDE_BACKGROUND_TYPE" val="leftRight"/>
  <p:tag name="KSO_WM_SLIDE_BK_DARK_LIGHT" val="1"/>
  <p:tag name="KSO_WM_UNIT_TYPE" val="i"/>
  <p:tag name="KSO_WM_UNIT_INDEX" val="4"/>
  <p:tag name="KSO_WM_TEMPLATE_CATEGORY" val="custom"/>
  <p:tag name="KSO_WM_TEMPLATE_INDEX" val="20205268"/>
</p:tagLst>
</file>

<file path=ppt/tags/tag247.xml><?xml version="1.0" encoding="utf-8"?>
<p:tagLst xmlns:p="http://schemas.openxmlformats.org/presentationml/2006/main">
  <p:tag name="KSO_WM_UNIT_ISCONTENTSTITLE" val="0"/>
  <p:tag name="KSO_WM_UNIT_NOCLEAR" val="0"/>
  <p:tag name="KSO_WM_UNIT_VALUE" val="17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5268_15*f*1"/>
  <p:tag name="KSO_WM_TEMPLATE_CATEGORY" val="custom"/>
  <p:tag name="KSO_WM_TEMPLATE_INDEX" val="20205268"/>
  <p:tag name="KSO_WM_UNIT_LAYERLEVEL" val="1"/>
  <p:tag name="KSO_WM_TAG_VERSION" val="1.0"/>
  <p:tag name="KSO_WM_BEAUTIFY_FLAG" val="#wm#"/>
  <p:tag name="KSO_WM_UNIT_PRESET_TEXT" val="您的正文已经经简明扼要，字字珠玑，但信息却千丝万缕、错综复杂，需要用更多的文字来表述；但请您尽可能提炼思想的精髓，否则容易造成观者的阅读压力，适得其反。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custom20205268_15*i*5"/>
  <p:tag name="KSO_WM_TEMPLATE_CATEGORY" val="custom"/>
  <p:tag name="KSO_WM_TEMPLATE_INDEX" val="20205268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268_15*a*1"/>
  <p:tag name="KSO_WM_TEMPLATE_CATEGORY" val="custom"/>
  <p:tag name="KSO_WM_TEMPLATE_INDEX" val="20205268"/>
  <p:tag name="KSO_WM_UNIT_LAYERLEVEL" val="1"/>
  <p:tag name="KSO_WM_TAG_VERSION" val="1.0"/>
  <p:tag name="KSO_WM_BEAUTIFY_FLAG" val="#wm#"/>
  <p:tag name="KSO_WM_UNIT_PRESET_TEXT" val="单击此处添加标题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custom20205268_15*i*7"/>
  <p:tag name="KSO_WM_TEMPLATE_CATEGORY" val="custom"/>
  <p:tag name="KSO_WM_TEMPLATE_INDEX" val="20205268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custom20205268_15*i*8"/>
  <p:tag name="KSO_WM_TEMPLATE_CATEGORY" val="custom"/>
  <p:tag name="KSO_WM_TEMPLATE_INDEX" val="20205268"/>
  <p:tag name="KSO_WM_UNIT_LAYERLEVEL" val="1"/>
  <p:tag name="KSO_WM_TAG_VERSION" val="1.0"/>
  <p:tag name="KSO_WM_BEAUTIFY_FLAG" val="#wm#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custom20205268_15*i*9"/>
  <p:tag name="KSO_WM_TEMPLATE_CATEGORY" val="custom"/>
  <p:tag name="KSO_WM_TEMPLATE_INDEX" val="20205268"/>
  <p:tag name="KSO_WM_UNIT_LAYERLEVEL" val="1"/>
  <p:tag name="KSO_WM_TAG_VERSION" val="1.0"/>
  <p:tag name="KSO_WM_BEAUTIFY_FLAG" val="#wm#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custom20205268_15*i*10"/>
  <p:tag name="KSO_WM_TEMPLATE_CATEGORY" val="custom"/>
  <p:tag name="KSO_WM_TEMPLATE_INDEX" val="20205268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custom20205268_15*i*6"/>
  <p:tag name="KSO_WM_TEMPLATE_CATEGORY" val="custom"/>
  <p:tag name="KSO_WM_TEMPLATE_INDEX" val="20205268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UNIT_ISCONTENTSTITLE" val="0"/>
  <p:tag name="KSO_WM_UNIT_NOCLEAR" val="0"/>
  <p:tag name="KSO_WM_UNIT_VALUE" val="17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5268_15*f*1"/>
  <p:tag name="KSO_WM_TEMPLATE_CATEGORY" val="custom"/>
  <p:tag name="KSO_WM_TEMPLATE_INDEX" val="20205268"/>
  <p:tag name="KSO_WM_UNIT_LAYERLEVEL" val="1"/>
  <p:tag name="KSO_WM_TAG_VERSION" val="1.0"/>
  <p:tag name="KSO_WM_BEAUTIFY_FLAG" val="#wm#"/>
  <p:tag name="KSO_WM_UNIT_PRESET_TEXT" val="您的正文已经经简明扼要，字字珠玑，但信息却千丝万缕、错综复杂，需要用更多的文字来表述；但请您尽可能提炼思想的精髓，否则容易造成观者的阅读压力，适得其反。"/>
</p:tagLst>
</file>

<file path=ppt/tags/tag256.xml><?xml version="1.0" encoding="utf-8"?>
<p:tagLst xmlns:p="http://schemas.openxmlformats.org/presentationml/2006/main">
  <p:tag name="KSO_WM_SLIDE_ID" val="custom20205268_15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0"/>
  <p:tag name="KSO_WM_SLIDE_INDEX" val="15"/>
  <p:tag name="KSO_WM_SLIDE_SIZE" val="931*515"/>
  <p:tag name="KSO_WM_SLIDE_POSITION" val="12*10"/>
  <p:tag name="KSO_WM_TAG_VERSION" val="1.0"/>
  <p:tag name="KSO_WM_BEAUTIFY_FLAG" val="#wm#"/>
  <p:tag name="KSO_WM_TEMPLATE_CATEGORY" val=""/>
  <p:tag name="KSO_WM_TEMPLATE_INDEX" val="20205268"/>
  <p:tag name="KSO_WM_SLIDE_LAYOUT" val="a_f"/>
  <p:tag name="KSO_WM_SLIDE_LAYOUT_CNT" val="1_1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5268_13*i*1"/>
  <p:tag name="KSO_WM_TEMPLATE_CATEGORY" val="custom"/>
  <p:tag name="KSO_WM_TEMPLATE_INDEX" val="20205268"/>
  <p:tag name="KSO_WM_UNIT_LAYERLEVEL" val="1"/>
  <p:tag name="KSO_WM_TAG_VERSION" val="1.0"/>
  <p:tag name="KSO_WM_BEAUTIFY_FLAG" val="#wm#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268_13*i*2"/>
  <p:tag name="KSO_WM_UNIT_LAYERLEVEL" val="1"/>
  <p:tag name="KSO_WM_TAG_VERSION" val="1.0"/>
  <p:tag name="KSO_WM_BEAUTIFY_FLAG" val="#wm#"/>
  <p:tag name="KSO_WM_SLIDE_BACKGROUND_TYPE" val="leftRight"/>
  <p:tag name="KSO_WM_SLIDE_BK_DARK_LIGHT" val="1"/>
  <p:tag name="KSO_WM_UNIT_TYPE" val="i"/>
  <p:tag name="KSO_WM_UNIT_INDEX" val="2"/>
  <p:tag name="KSO_WM_TEMPLATE_CATEGORY" val="custom"/>
  <p:tag name="KSO_WM_TEMPLATE_INDEX" val="20205268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268_13*i*3"/>
  <p:tag name="KSO_WM_UNIT_LAYERLEVEL" val="1"/>
  <p:tag name="KSO_WM_TAG_VERSION" val="1.0"/>
  <p:tag name="KSO_WM_BEAUTIFY_FLAG" val="#wm#"/>
  <p:tag name="KSO_WM_SLIDE_BACKGROUND_TYPE" val="leftRight"/>
  <p:tag name="KSO_WM_SLIDE_BK_DARK_LIGHT" val="1"/>
  <p:tag name="KSO_WM_UNIT_TYPE" val="i"/>
  <p:tag name="KSO_WM_UNIT_INDEX" val="3"/>
  <p:tag name="KSO_WM_TEMPLATE_CATEGORY" val="custom"/>
  <p:tag name="KSO_WM_TEMPLATE_INDEX" val="20205268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268_13*i*4"/>
  <p:tag name="KSO_WM_UNIT_LAYERLEVEL" val="1"/>
  <p:tag name="KSO_WM_TAG_VERSION" val="1.0"/>
  <p:tag name="KSO_WM_BEAUTIFY_FLAG" val="#wm#"/>
  <p:tag name="KSO_WM_SLIDE_BACKGROUND_TYPE" val="leftRight"/>
  <p:tag name="KSO_WM_SLIDE_BK_DARK_LIGHT" val="1"/>
  <p:tag name="KSO_WM_UNIT_TYPE" val="i"/>
  <p:tag name="KSO_WM_UNIT_INDEX" val="4"/>
  <p:tag name="KSO_WM_TEMPLATE_CATEGORY" val="custom"/>
  <p:tag name="KSO_WM_TEMPLATE_INDEX" val="20205268"/>
</p:tagLst>
</file>

<file path=ppt/tags/tag261.xml><?xml version="1.0" encoding="utf-8"?>
<p:tagLst xmlns:p="http://schemas.openxmlformats.org/presentationml/2006/main">
  <p:tag name="KSO_WM_UNIT_DEFAULT_FONT" val="14;18;2"/>
  <p:tag name="KSO_WM_UNIT_BLOCK" val="0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TYPE" val="f"/>
  <p:tag name="KSO_WM_UNIT_INDEX" val="1"/>
  <p:tag name="KSO_WM_UNIT_ID" val="custom20205268_13*f*1"/>
  <p:tag name="KSO_WM_TEMPLATE_CATEGORY" val="custom"/>
  <p:tag name="KSO_WM_TEMPLATE_INDEX" val="20205268"/>
  <p:tag name="KSO_WM_UNIT_LAYERLEVEL" val="1"/>
  <p:tag name="KSO_WM_TAG_VERSION" val="1.0"/>
  <p:tag name="KSO_WM_BEAUTIFY_FLAG" val="#wm#"/>
  <p:tag name="KSO_WM_UNIT_PRESET_TEXT" val="您的正文已经经简明扼要，字字珠玑，但信息却千丝万缕、错综复杂，需要用更多的文字来表述；但请您尽可能提炼思想的精髓，否则容易造成观者的阅读压力，适得其反。&#13;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&#13;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"/>
</p:tagLst>
</file>

<file path=ppt/tags/tag262.xml><?xml version="1.0" encoding="utf-8"?>
<p:tagLst xmlns:p="http://schemas.openxmlformats.org/presentationml/2006/main">
  <p:tag name="KSO_WM_UNIT_DEFAULT_FONT" val="32;36;4"/>
  <p:tag name="KSO_WM_UNIT_BLOCK" val="0"/>
  <p:tag name="KSO_WM_UNIT_ISCONTENTSTITLE" val="0"/>
  <p:tag name="KSO_WM_UNIT_ISNUMDGMTITLE" val="0"/>
  <p:tag name="KSO_WM_UNIT_NOCLEAR" val="0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TYPE" val="a"/>
  <p:tag name="KSO_WM_UNIT_INDEX" val="1"/>
  <p:tag name="KSO_WM_UNIT_ID" val="custom20205268_13*a*1"/>
  <p:tag name="KSO_WM_TEMPLATE_CATEGORY" val="custom"/>
  <p:tag name="KSO_WM_TEMPLATE_INDEX" val="20205268"/>
  <p:tag name="KSO_WM_UNIT_LAYERLEVEL" val="1"/>
  <p:tag name="KSO_WM_TAG_VERSION" val="1.0"/>
  <p:tag name="KSO_WM_BEAUTIFY_FLAG" val="#wm#"/>
  <p:tag name="KSO_WM_UNIT_PRESET_TEXT" val="单击此处添加标题"/>
</p:tagLst>
</file>

<file path=ppt/tags/tag263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SLIDE_ID" val="custom20205268_13"/>
  <p:tag name="KSO_WM_TEMPLATE_SUBCATEGORY" val="11"/>
  <p:tag name="KSO_WM_TEMPLATE_MASTER_TYPE" val="1"/>
  <p:tag name="KSO_WM_TEMPLATE_COLOR_TYPE" val="1"/>
  <p:tag name="KSO_WM_SLIDE_TYPE" val="text"/>
  <p:tag name="KSO_WM_SLIDE_SUBTYPE" val="pureTxt"/>
  <p:tag name="KSO_WM_SLIDE_ITEM_CNT" val="0"/>
  <p:tag name="KSO_WM_SLIDE_INDEX" val="13"/>
  <p:tag name="KSO_WM_UNIT_SHOW_EDIT_AREA_INDICATION" val="1"/>
  <p:tag name="KSO_WM_SLIDE_SIZE" val="896*488"/>
  <p:tag name="KSO_WM_SLIDE_POSITION" val="47*37"/>
  <p:tag name="KSO_WM_TAG_VERSION" val="1.0"/>
  <p:tag name="KSO_WM_BEAUTIFY_FLAG" val="#wm#"/>
  <p:tag name="KSO_WM_TEMPLATE_CATEGORY" val=""/>
  <p:tag name="KSO_WM_TEMPLATE_INDEX" val="20205268"/>
  <p:tag name="KSO_WM_SLIDE_LAYOUT" val="a_f"/>
  <p:tag name="KSO_WM_SLIDE_LAYOUT_CNT" val="1_1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"/>
  <p:tag name="KSO_WM_UNIT_ID" val="custom20205268_10*i*1"/>
  <p:tag name="KSO_WM_TEMPLATE_CATEGORY" val="custom"/>
  <p:tag name="KSO_WM_TEMPLATE_INDEX" val="20205268"/>
  <p:tag name="KSO_WM_UNIT_LAYERLEVEL" val="1"/>
  <p:tag name="KSO_WM_TAG_VERSION" val="1.0"/>
  <p:tag name="KSO_WM_BEAUTIFY_FLAG" val="#wm#"/>
  <p:tag name="KSO_WM_UNIT_USESOURCEFORMAT_APPLY" val="1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1"/>
  <p:tag name="KSO_WM_UNIT_ID" val="custom20205268_10*i*11"/>
  <p:tag name="KSO_WM_TEMPLATE_CATEGORY" val="custom"/>
  <p:tag name="KSO_WM_TEMPLATE_INDEX" val="20205268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2"/>
  <p:tag name="KSO_WM_UNIT_ID" val="custom20205268_10*i*12"/>
  <p:tag name="KSO_WM_TEMPLATE_CATEGORY" val="custom"/>
  <p:tag name="KSO_WM_TEMPLATE_INDEX" val="20205268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3"/>
  <p:tag name="KSO_WM_UNIT_ID" val="custom20205268_10*i*13"/>
  <p:tag name="KSO_WM_TEMPLATE_CATEGORY" val="custom"/>
  <p:tag name="KSO_WM_TEMPLATE_INDEX" val="20205268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4"/>
  <p:tag name="KSO_WM_UNIT_ID" val="custom20205268_10*i*14"/>
  <p:tag name="KSO_WM_TEMPLATE_CATEGORY" val="custom"/>
  <p:tag name="KSO_WM_TEMPLATE_INDEX" val="20205268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5"/>
  <p:tag name="KSO_WM_UNIT_ID" val="custom20205268_10*i*15"/>
  <p:tag name="KSO_WM_TEMPLATE_CATEGORY" val="custom"/>
  <p:tag name="KSO_WM_TEMPLATE_INDEX" val="20205268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6"/>
  <p:tag name="KSO_WM_UNIT_ID" val="custom20205268_10*i*16"/>
  <p:tag name="KSO_WM_TEMPLATE_CATEGORY" val="custom"/>
  <p:tag name="KSO_WM_TEMPLATE_INDEX" val="20205268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7"/>
  <p:tag name="KSO_WM_UNIT_ID" val="custom20205268_10*i*17"/>
  <p:tag name="KSO_WM_TEMPLATE_CATEGORY" val="custom"/>
  <p:tag name="KSO_WM_TEMPLATE_INDEX" val="20205268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8"/>
  <p:tag name="KSO_WM_UNIT_ID" val="custom20205268_10*i*18"/>
  <p:tag name="KSO_WM_TEMPLATE_CATEGORY" val="custom"/>
  <p:tag name="KSO_WM_TEMPLATE_INDEX" val="20205268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2"/>
  <p:tag name="KSO_WM_UNIT_ID" val="custom20205268_10*i*2"/>
  <p:tag name="KSO_WM_TEMPLATE_CATEGORY" val="custom"/>
  <p:tag name="KSO_WM_TEMPLATE_INDEX" val="20205268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3"/>
  <p:tag name="KSO_WM_UNIT_ID" val="custom20205268_10*i*3"/>
  <p:tag name="KSO_WM_TEMPLATE_CATEGORY" val="custom"/>
  <p:tag name="KSO_WM_TEMPLATE_INDEX" val="20205268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4"/>
  <p:tag name="KSO_WM_UNIT_ID" val="custom20205268_10*i*4"/>
  <p:tag name="KSO_WM_TEMPLATE_CATEGORY" val="custom"/>
  <p:tag name="KSO_WM_TEMPLATE_INDEX" val="20205268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5"/>
  <p:tag name="KSO_WM_UNIT_ID" val="custom20205268_10*i*5"/>
  <p:tag name="KSO_WM_TEMPLATE_CATEGORY" val="custom"/>
  <p:tag name="KSO_WM_TEMPLATE_INDEX" val="20205268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6"/>
  <p:tag name="KSO_WM_UNIT_ID" val="custom20205268_10*i*6"/>
  <p:tag name="KSO_WM_TEMPLATE_CATEGORY" val="custom"/>
  <p:tag name="KSO_WM_TEMPLATE_INDEX" val="20205268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7"/>
  <p:tag name="KSO_WM_UNIT_ID" val="custom20205268_10*i*7"/>
  <p:tag name="KSO_WM_TEMPLATE_CATEGORY" val="custom"/>
  <p:tag name="KSO_WM_TEMPLATE_INDEX" val="20205268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8"/>
  <p:tag name="KSO_WM_UNIT_ID" val="custom20205268_10*i*8"/>
  <p:tag name="KSO_WM_TEMPLATE_CATEGORY" val="custom"/>
  <p:tag name="KSO_WM_TEMPLATE_INDEX" val="20205268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9"/>
  <p:tag name="KSO_WM_UNIT_ID" val="custom20205268_10*i*9"/>
  <p:tag name="KSO_WM_TEMPLATE_CATEGORY" val="custom"/>
  <p:tag name="KSO_WM_TEMPLATE_INDEX" val="20205268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0"/>
  <p:tag name="KSO_WM_UNIT_ID" val="custom20205268_10*i*10"/>
  <p:tag name="KSO_WM_TEMPLATE_CATEGORY" val="custom"/>
  <p:tag name="KSO_WM_TEMPLATE_INDEX" val="20205268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82.xml><?xml version="1.0" encoding="utf-8"?>
<p:tagLst xmlns:p="http://schemas.openxmlformats.org/presentationml/2006/main">
  <p:tag name="KSO_WM_UNIT_COLOR_SCHEME_SHAPE_ID" val="31"/>
  <p:tag name="KSO_WM_UNIT_COLOR_SCHEME_PARENT_PAGE" val="0_3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1"/>
  <p:tag name="KSO_WM_UNIT_ID" val="custom20205268_10*l_h_i*1_1_1"/>
  <p:tag name="KSO_WM_TEMPLATE_CATEGORY" val="custom"/>
  <p:tag name="KSO_WM_TEMPLATE_INDEX" val="20205268"/>
  <p:tag name="KSO_WM_UNIT_LAYERLEVEL" val="1_1_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UNIT_COLOR_SCHEME_SHAPE_ID" val="32"/>
  <p:tag name="KSO_WM_UNIT_COLOR_SCHEME_PARENT_PAGE" val="0_3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2_1"/>
  <p:tag name="KSO_WM_UNIT_ID" val="custom20205268_10*l_h_i*1_2_1"/>
  <p:tag name="KSO_WM_TEMPLATE_CATEGORY" val="custom"/>
  <p:tag name="KSO_WM_TEMPLATE_INDEX" val="20205268"/>
  <p:tag name="KSO_WM_UNIT_LAYERLEVEL" val="1_1_1"/>
  <p:tag name="KSO_WM_TAG_VERSION" val="1.0"/>
  <p:tag name="KSO_WM_BEAUTIFY_FLAG" val="#wm#"/>
</p:tagLst>
</file>

<file path=ppt/tags/tag284.xml><?xml version="1.0" encoding="utf-8"?>
<p:tagLst xmlns:p="http://schemas.openxmlformats.org/presentationml/2006/main">
  <p:tag name="KSO_WM_UNIT_COLOR_SCHEME_SHAPE_ID" val="33"/>
  <p:tag name="KSO_WM_UNIT_COLOR_SCHEME_PARENT_PAGE" val="0_3"/>
  <p:tag name="KSO_WM_UNIT_FILL_FORE_SCHEMECOLOR_INDEX" val="7"/>
  <p:tag name="KSO_WM_UNIT_FILL_TYPE" val="1"/>
  <p:tag name="KSO_WM_UNIT_TEXT_FILL_FORE_SCHEMECOLOR_INDEX" val="2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3_1"/>
  <p:tag name="KSO_WM_UNIT_ID" val="custom20205268_10*l_h_i*1_3_1"/>
  <p:tag name="KSO_WM_TEMPLATE_CATEGORY" val="custom"/>
  <p:tag name="KSO_WM_TEMPLATE_INDEX" val="20205268"/>
  <p:tag name="KSO_WM_UNIT_LAYERLEVEL" val="1_1_1"/>
  <p:tag name="KSO_WM_TAG_VERSION" val="1.0"/>
  <p:tag name="KSO_WM_BEAUTIFY_FLAG" val="#wm#"/>
</p:tagLst>
</file>

<file path=ppt/tags/tag285.xml><?xml version="1.0" encoding="utf-8"?>
<p:tagLst xmlns:p="http://schemas.openxmlformats.org/presentationml/2006/main">
  <p:tag name="KSO_WM_UNIT_COLOR_SCHEME_SHAPE_ID" val="28"/>
  <p:tag name="KSO_WM_UNIT_COLOR_SCHEME_PARENT_PAGE" val="0_3"/>
  <p:tag name="KSO_WM_UNIT_TEXT_FILL_FORE_SCHEMECOLOR_INDEX" val="13"/>
  <p:tag name="KSO_WM_UNIT_TEXT_FILL_TYPE" val="1"/>
  <p:tag name="KSO_WM_UNIT_USESOURCEFORMAT_APPLY" val="1"/>
  <p:tag name="KSO_WM_UNIT_ISCONTENTSTITLE" val="0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a"/>
  <p:tag name="KSO_WM_UNIT_INDEX" val="1_1_1"/>
  <p:tag name="KSO_WM_UNIT_ID" val="custom20205268_10*l_h_a*1_1_1"/>
  <p:tag name="KSO_WM_TEMPLATE_CATEGORY" val="custom"/>
  <p:tag name="KSO_WM_TEMPLATE_INDEX" val="20205268"/>
  <p:tag name="KSO_WM_UNIT_LAYERLEVEL" val="1_1_1"/>
  <p:tag name="KSO_WM_TAG_VERSION" val="1.0"/>
  <p:tag name="KSO_WM_BEAUTIFY_FLAG" val="#wm#"/>
  <p:tag name="KSO_WM_UNIT_PRESET_TEXT" val="添加标题"/>
</p:tagLst>
</file>

<file path=ppt/tags/tag286.xml><?xml version="1.0" encoding="utf-8"?>
<p:tagLst xmlns:p="http://schemas.openxmlformats.org/presentationml/2006/main">
  <p:tag name="KSO_WM_UNIT_COLOR_SCHEME_SHAPE_ID" val="29"/>
  <p:tag name="KSO_WM_UNIT_COLOR_SCHEME_PARENT_PAGE" val="0_3"/>
  <p:tag name="KSO_WM_UNIT_TEXT_FILL_FORE_SCHEMECOLOR_INDEX" val="13"/>
  <p:tag name="KSO_WM_UNIT_TEXT_FILL_TYPE" val="1"/>
  <p:tag name="KSO_WM_UNIT_USESOURCEFORMAT_APPLY" val="1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f"/>
  <p:tag name="KSO_WM_UNIT_INDEX" val="1_1_1"/>
  <p:tag name="KSO_WM_UNIT_ID" val="custom20205268_10*l_h_f*1_1_1"/>
  <p:tag name="KSO_WM_TEMPLATE_CATEGORY" val="custom"/>
  <p:tag name="KSO_WM_TEMPLATE_INDEX" val="20205268"/>
  <p:tag name="KSO_WM_UNIT_LAYERLEVEL" val="1_1_1"/>
  <p:tag name="KSO_WM_TAG_VERSION" val="1.0"/>
  <p:tag name="KSO_WM_BEAUTIFY_FLAG" val="#wm#"/>
  <p:tag name="KSO_WM_UNIT_PRESET_TEXT" val="单击此处添加文本具体内容"/>
</p:tagLst>
</file>

<file path=ppt/tags/tag287.xml><?xml version="1.0" encoding="utf-8"?>
<p:tagLst xmlns:p="http://schemas.openxmlformats.org/presentationml/2006/main">
  <p:tag name="KSO_WM_UNIT_COLOR_SCHEME_SHAPE_ID" val="24"/>
  <p:tag name="KSO_WM_UNIT_COLOR_SCHEME_PARENT_PAGE" val="0_3"/>
  <p:tag name="KSO_WM_UNIT_TEXT_FILL_FORE_SCHEMECOLOR_INDEX" val="13"/>
  <p:tag name="KSO_WM_UNIT_TEXT_FILL_TYPE" val="1"/>
  <p:tag name="KSO_WM_UNIT_USESOURCEFORMAT_APPLY" val="1"/>
  <p:tag name="KSO_WM_UNIT_ISCONTENTSTITLE" val="0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a"/>
  <p:tag name="KSO_WM_UNIT_INDEX" val="1_2_1"/>
  <p:tag name="KSO_WM_UNIT_ID" val="custom20205268_10*l_h_a*1_2_1"/>
  <p:tag name="KSO_WM_TEMPLATE_CATEGORY" val="custom"/>
  <p:tag name="KSO_WM_TEMPLATE_INDEX" val="20205268"/>
  <p:tag name="KSO_WM_UNIT_LAYERLEVEL" val="1_1_1"/>
  <p:tag name="KSO_WM_TAG_VERSION" val="1.0"/>
  <p:tag name="KSO_WM_BEAUTIFY_FLAG" val="#wm#"/>
  <p:tag name="KSO_WM_UNIT_PRESET_TEXT" val="添加标题"/>
</p:tagLst>
</file>

<file path=ppt/tags/tag288.xml><?xml version="1.0" encoding="utf-8"?>
<p:tagLst xmlns:p="http://schemas.openxmlformats.org/presentationml/2006/main">
  <p:tag name="KSO_WM_UNIT_COLOR_SCHEME_SHAPE_ID" val="25"/>
  <p:tag name="KSO_WM_UNIT_COLOR_SCHEME_PARENT_PAGE" val="0_3"/>
  <p:tag name="KSO_WM_UNIT_TEXT_FILL_FORE_SCHEMECOLOR_INDEX" val="13"/>
  <p:tag name="KSO_WM_UNIT_TEXT_FILL_TYPE" val="1"/>
  <p:tag name="KSO_WM_UNIT_USESOURCEFORMAT_APPLY" val="1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f"/>
  <p:tag name="KSO_WM_UNIT_INDEX" val="1_2_1"/>
  <p:tag name="KSO_WM_UNIT_ID" val="custom20205268_10*l_h_f*1_2_1"/>
  <p:tag name="KSO_WM_TEMPLATE_CATEGORY" val="custom"/>
  <p:tag name="KSO_WM_TEMPLATE_INDEX" val="20205268"/>
  <p:tag name="KSO_WM_UNIT_LAYERLEVEL" val="1_1_1"/>
  <p:tag name="KSO_WM_TAG_VERSION" val="1.0"/>
  <p:tag name="KSO_WM_BEAUTIFY_FLAG" val="#wm#"/>
  <p:tag name="KSO_WM_UNIT_PRESET_TEXT" val="单击此处添加文本具体内容"/>
</p:tagLst>
</file>

<file path=ppt/tags/tag289.xml><?xml version="1.0" encoding="utf-8"?>
<p:tagLst xmlns:p="http://schemas.openxmlformats.org/presentationml/2006/main">
  <p:tag name="KSO_WM_UNIT_COLOR_SCHEME_SHAPE_ID" val="19"/>
  <p:tag name="KSO_WM_UNIT_COLOR_SCHEME_PARENT_PAGE" val="0_3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  <p:tag name="KSO_WM_UNIT_VALUE" val="109*103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x"/>
  <p:tag name="KSO_WM_UNIT_INDEX" val="1_3_1"/>
  <p:tag name="KSO_WM_UNIT_ID" val="custom20205268_10*l_h_x*1_3_1"/>
  <p:tag name="KSO_WM_TEMPLATE_CATEGORY" val="custom"/>
  <p:tag name="KSO_WM_TEMPLATE_INDEX" val="20205268"/>
  <p:tag name="KSO_WM_UNIT_LAYERLEVEL" val="1_1_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COLOR_SCHEME_SHAPE_ID" val="20"/>
  <p:tag name="KSO_WM_UNIT_COLOR_SCHEME_PARENT_PAGE" val="0_3"/>
  <p:tag name="KSO_WM_UNIT_TEXT_FILL_FORE_SCHEMECOLOR_INDEX" val="13"/>
  <p:tag name="KSO_WM_UNIT_TEXT_FILL_TYPE" val="1"/>
  <p:tag name="KSO_WM_UNIT_USESOURCEFORMAT_APPLY" val="1"/>
  <p:tag name="KSO_WM_UNIT_ISCONTENTSTITLE" val="0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a"/>
  <p:tag name="KSO_WM_UNIT_INDEX" val="1_3_1"/>
  <p:tag name="KSO_WM_UNIT_ID" val="custom20205268_10*l_h_a*1_3_1"/>
  <p:tag name="KSO_WM_TEMPLATE_CATEGORY" val="custom"/>
  <p:tag name="KSO_WM_TEMPLATE_INDEX" val="20205268"/>
  <p:tag name="KSO_WM_UNIT_LAYERLEVEL" val="1_1_1"/>
  <p:tag name="KSO_WM_TAG_VERSION" val="1.0"/>
  <p:tag name="KSO_WM_BEAUTIFY_FLAG" val="#wm#"/>
  <p:tag name="KSO_WM_UNIT_PRESET_TEXT" val="添加标题"/>
</p:tagLst>
</file>

<file path=ppt/tags/tag291.xml><?xml version="1.0" encoding="utf-8"?>
<p:tagLst xmlns:p="http://schemas.openxmlformats.org/presentationml/2006/main">
  <p:tag name="KSO_WM_UNIT_COLOR_SCHEME_SHAPE_ID" val="21"/>
  <p:tag name="KSO_WM_UNIT_COLOR_SCHEME_PARENT_PAGE" val="0_3"/>
  <p:tag name="KSO_WM_UNIT_TEXT_FILL_FORE_SCHEMECOLOR_INDEX" val="13"/>
  <p:tag name="KSO_WM_UNIT_TEXT_FILL_TYPE" val="1"/>
  <p:tag name="KSO_WM_UNIT_USESOURCEFORMAT_APPLY" val="1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f"/>
  <p:tag name="KSO_WM_UNIT_INDEX" val="1_3_1"/>
  <p:tag name="KSO_WM_UNIT_ID" val="custom20205268_10*l_h_f*1_3_1"/>
  <p:tag name="KSO_WM_TEMPLATE_CATEGORY" val="custom"/>
  <p:tag name="KSO_WM_TEMPLATE_INDEX" val="20205268"/>
  <p:tag name="KSO_WM_UNIT_LAYERLEVEL" val="1_1_1"/>
  <p:tag name="KSO_WM_TAG_VERSION" val="1.0"/>
  <p:tag name="KSO_WM_BEAUTIFY_FLAG" val="#wm#"/>
  <p:tag name="KSO_WM_UNIT_PRESET_TEXT" val="单击此处添加文本具体内容"/>
</p:tagLst>
</file>

<file path=ppt/tags/tag292.xml><?xml version="1.0" encoding="utf-8"?>
<p:tagLst xmlns:p="http://schemas.openxmlformats.org/presentationml/2006/main">
  <p:tag name="KSO_WM_UNIT_COLOR_SCHEME_SHAPE_ID" val="16"/>
  <p:tag name="KSO_WM_UNIT_COLOR_SCHEME_PARENT_PAGE" val="0_3"/>
  <p:tag name="KSO_WM_UNIT_TEXT_FILL_FORE_SCHEMECOLOR_INDEX" val="13"/>
  <p:tag name="KSO_WM_UNIT_TEXT_FILL_TYPE" val="1"/>
  <p:tag name="KSO_WM_UNIT_USESOURCEFORMAT_APPLY" val="1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f"/>
  <p:tag name="KSO_WM_UNIT_INDEX" val="1_4_1"/>
  <p:tag name="KSO_WM_UNIT_ID" val="custom20205268_10*l_h_f*1_4_1"/>
  <p:tag name="KSO_WM_TEMPLATE_CATEGORY" val="custom"/>
  <p:tag name="KSO_WM_TEMPLATE_INDEX" val="20205268"/>
  <p:tag name="KSO_WM_UNIT_LAYERLEVEL" val="1_1_1"/>
  <p:tag name="KSO_WM_TAG_VERSION" val="1.0"/>
  <p:tag name="KSO_WM_BEAUTIFY_FLAG" val="#wm#"/>
  <p:tag name="KSO_WM_UNIT_PRESET_TEXT" val="单击此处添加文本具体内容"/>
</p:tagLst>
</file>

<file path=ppt/tags/tag293.xml><?xml version="1.0" encoding="utf-8"?>
<p:tagLst xmlns:p="http://schemas.openxmlformats.org/presentationml/2006/main"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  <p:tag name="KSO_WM_UNIT_VALUE" val="88*88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x"/>
  <p:tag name="KSO_WM_UNIT_INDEX" val="1_4_1"/>
  <p:tag name="KSO_WM_UNIT_ID" val="custom20205268_10*l_h_x*1_4_1"/>
  <p:tag name="KSO_WM_TEMPLATE_CATEGORY" val="custom"/>
  <p:tag name="KSO_WM_TEMPLATE_INDEX" val="20205268"/>
  <p:tag name="KSO_WM_UNIT_LAYERLEVEL" val="1_1_1"/>
  <p:tag name="KSO_WM_TAG_VERSION" val="1.0"/>
  <p:tag name="KSO_WM_BEAUTIFY_FLAG" val="#wm#"/>
</p:tagLst>
</file>

<file path=ppt/tags/tag294.xml><?xml version="1.0" encoding="utf-8"?>
<p:tagLst xmlns:p="http://schemas.openxmlformats.org/presentationml/2006/main">
  <p:tag name="KSO_WM_UNIT_DEFAULT_FONT" val="32;36;4"/>
  <p:tag name="KSO_WM_UNIT_BLOCK" val="0"/>
  <p:tag name="KSO_WM_UNIT_ISCONTENTSTITLE" val="0"/>
  <p:tag name="KSO_WM_UNIT_ISNUMDGMTITLE" val="0"/>
  <p:tag name="KSO_WM_UNIT_NOCLEAR" val="0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TYPE" val="a"/>
  <p:tag name="KSO_WM_UNIT_INDEX" val="1"/>
  <p:tag name="KSO_WM_UNIT_ID" val="custom20205268_13*a*1"/>
  <p:tag name="KSO_WM_TEMPLATE_CATEGORY" val="custom"/>
  <p:tag name="KSO_WM_TEMPLATE_INDEX" val="20205268"/>
  <p:tag name="KSO_WM_UNIT_LAYERLEVEL" val="1"/>
  <p:tag name="KSO_WM_TAG_VERSION" val="1.0"/>
  <p:tag name="KSO_WM_BEAUTIFY_FLAG" val="#wm#"/>
  <p:tag name="KSO_WM_UNIT_PRESET_TEXT" val="单击此处添加标题"/>
</p:tagLst>
</file>

<file path=ppt/tags/tag295.xml><?xml version="1.0" encoding="utf-8"?>
<p:tagLst xmlns:p="http://schemas.openxmlformats.org/presentationml/2006/main">
  <p:tag name="KSO_WM_UNIT_DEFAULT_FONT" val="14;18;2"/>
  <p:tag name="KSO_WM_UNIT_BLOCK" val="0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TYPE" val="f"/>
  <p:tag name="KSO_WM_UNIT_INDEX" val="1"/>
  <p:tag name="KSO_WM_UNIT_ID" val="custom20205268_13*f*1"/>
  <p:tag name="KSO_WM_TEMPLATE_CATEGORY" val="custom"/>
  <p:tag name="KSO_WM_TEMPLATE_INDEX" val="20205268"/>
  <p:tag name="KSO_WM_UNIT_LAYERLEVEL" val="1"/>
  <p:tag name="KSO_WM_TAG_VERSION" val="1.0"/>
  <p:tag name="KSO_WM_BEAUTIFY_FLAG" val="#wm#"/>
  <p:tag name="KSO_WM_UNIT_PRESET_TEXT" val="您的正文已经经简明扼要，字字珠玑，但信息却千丝万缕、错综复杂，需要用更多的文字来表述；但请您尽可能提炼思想的精髓，否则容易造成观者的阅读压力，适得其反。&#13;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&#13;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"/>
</p:tagLst>
</file>

<file path=ppt/tags/tag296.xml><?xml version="1.0" encoding="utf-8"?>
<p:tagLst xmlns:p="http://schemas.openxmlformats.org/presentationml/2006/main">
  <p:tag name="KSO_WM_UNIT_COLOR_SCHEME_SHAPE_ID" val="34"/>
  <p:tag name="KSO_WM_UNIT_COLOR_SCHEME_PARENT_PAGE" val="0_3"/>
  <p:tag name="KSO_WM_UNIT_FILL_FORE_SCHEMECOLOR_INDEX" val="8"/>
  <p:tag name="KSO_WM_UNIT_FILL_TYPE" val="1"/>
  <p:tag name="KSO_WM_UNIT_TEXT_FILL_FORE_SCHEMECOLOR_INDEX" val="2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4_1"/>
  <p:tag name="KSO_WM_UNIT_ID" val="custom20205268_10*l_h_i*1_4_1"/>
  <p:tag name="KSO_WM_TEMPLATE_CATEGORY" val="custom"/>
  <p:tag name="KSO_WM_TEMPLATE_INDEX" val="20205268"/>
  <p:tag name="KSO_WM_UNIT_LAYERLEVEL" val="1_1_1"/>
  <p:tag name="KSO_WM_TAG_VERSION" val="1.0"/>
  <p:tag name="KSO_WM_BEAUTIFY_FLAG" val="#wm#"/>
</p:tagLst>
</file>

<file path=ppt/tags/tag297.xml><?xml version="1.0" encoding="utf-8"?>
<p:tagLst xmlns:p="http://schemas.openxmlformats.org/presentationml/2006/main">
  <p:tag name="KSO_WM_UNIT_COLOR_SCHEME_SHAPE_ID" val="15"/>
  <p:tag name="KSO_WM_UNIT_COLOR_SCHEME_PARENT_PAGE" val="0_3"/>
  <p:tag name="KSO_WM_UNIT_TEXT_FILL_FORE_SCHEMECOLOR_INDEX" val="13"/>
  <p:tag name="KSO_WM_UNIT_TEXT_FILL_TYPE" val="1"/>
  <p:tag name="KSO_WM_UNIT_USESOURCEFORMAT_APPLY" val="1"/>
  <p:tag name="KSO_WM_UNIT_ISCONTENTSTITLE" val="0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a"/>
  <p:tag name="KSO_WM_UNIT_INDEX" val="1_4_1"/>
  <p:tag name="KSO_WM_UNIT_ID" val="custom20205268_10*l_h_a*1_4_1"/>
  <p:tag name="KSO_WM_TEMPLATE_CATEGORY" val="custom"/>
  <p:tag name="KSO_WM_TEMPLATE_INDEX" val="20205268"/>
  <p:tag name="KSO_WM_UNIT_LAYERLEVEL" val="1_1_1"/>
  <p:tag name="KSO_WM_TAG_VERSION" val="1.0"/>
  <p:tag name="KSO_WM_BEAUTIFY_FLAG" val="#wm#"/>
  <p:tag name="KSO_WM_UNIT_PRESET_TEXT" val="添加标题"/>
</p:tagLst>
</file>

<file path=ppt/tags/tag298.xml><?xml version="1.0" encoding="utf-8"?>
<p:tagLst xmlns:p="http://schemas.openxmlformats.org/presentationml/2006/main">
  <p:tag name="KSO_WM_UNIT_COLOR_SCHEME_SHAPE_ID" val="16"/>
  <p:tag name="KSO_WM_UNIT_COLOR_SCHEME_PARENT_PAGE" val="0_3"/>
  <p:tag name="KSO_WM_UNIT_TEXT_FILL_FORE_SCHEMECOLOR_INDEX" val="13"/>
  <p:tag name="KSO_WM_UNIT_TEXT_FILL_TYPE" val="1"/>
  <p:tag name="KSO_WM_UNIT_USESOURCEFORMAT_APPLY" val="1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f"/>
  <p:tag name="KSO_WM_UNIT_INDEX" val="1_4_1"/>
  <p:tag name="KSO_WM_UNIT_ID" val="custom20205268_10*l_h_f*1_4_1"/>
  <p:tag name="KSO_WM_TEMPLATE_CATEGORY" val="custom"/>
  <p:tag name="KSO_WM_TEMPLATE_INDEX" val="20205268"/>
  <p:tag name="KSO_WM_UNIT_LAYERLEVEL" val="1_1_1"/>
  <p:tag name="KSO_WM_TAG_VERSION" val="1.0"/>
  <p:tag name="KSO_WM_BEAUTIFY_FLAG" val="#wm#"/>
  <p:tag name="KSO_WM_UNIT_PRESET_TEXT" val="单击此处添加文本具体内容"/>
</p:tagLst>
</file>

<file path=ppt/tags/tag299.xml><?xml version="1.0" encoding="utf-8"?>
<p:tagLst xmlns:p="http://schemas.openxmlformats.org/presentationml/2006/main">
  <p:tag name="KSO_WM_UNIT_COLOR_SCHEME_SHAPE_ID" val="34"/>
  <p:tag name="KSO_WM_UNIT_COLOR_SCHEME_PARENT_PAGE" val="0_3"/>
  <p:tag name="KSO_WM_UNIT_FILL_FORE_SCHEMECOLOR_INDEX" val="8"/>
  <p:tag name="KSO_WM_UNIT_FILL_TYPE" val="1"/>
  <p:tag name="KSO_WM_UNIT_TEXT_FILL_FORE_SCHEMECOLOR_INDEX" val="2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4_1"/>
  <p:tag name="KSO_WM_UNIT_ID" val="custom20205268_10*l_h_i*1_4_1"/>
  <p:tag name="KSO_WM_TEMPLATE_CATEGORY" val="custom"/>
  <p:tag name="KSO_WM_TEMPLATE_INDEX" val="20205268"/>
  <p:tag name="KSO_WM_UNIT_LAYERLEVEL" val="1_1_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COLOR_SCHEME_SHAPE_ID" val="15"/>
  <p:tag name="KSO_WM_UNIT_COLOR_SCHEME_PARENT_PAGE" val="0_3"/>
  <p:tag name="KSO_WM_UNIT_TEXT_FILL_FORE_SCHEMECOLOR_INDEX" val="13"/>
  <p:tag name="KSO_WM_UNIT_TEXT_FILL_TYPE" val="1"/>
  <p:tag name="KSO_WM_UNIT_USESOURCEFORMAT_APPLY" val="1"/>
  <p:tag name="KSO_WM_UNIT_ISCONTENTSTITLE" val="0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a"/>
  <p:tag name="KSO_WM_UNIT_INDEX" val="1_4_1"/>
  <p:tag name="KSO_WM_UNIT_ID" val="custom20205268_10*l_h_a*1_4_1"/>
  <p:tag name="KSO_WM_TEMPLATE_CATEGORY" val="custom"/>
  <p:tag name="KSO_WM_TEMPLATE_INDEX" val="20205268"/>
  <p:tag name="KSO_WM_UNIT_LAYERLEVEL" val="1_1_1"/>
  <p:tag name="KSO_WM_TAG_VERSION" val="1.0"/>
  <p:tag name="KSO_WM_BEAUTIFY_FLAG" val="#wm#"/>
  <p:tag name="KSO_WM_UNIT_PRESET_TEXT" val="添加标题"/>
</p:tagLst>
</file>

<file path=ppt/tags/tag301.xml><?xml version="1.0" encoding="utf-8"?>
<p:tagLst xmlns:p="http://schemas.openxmlformats.org/presentationml/2006/main"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  <p:tag name="KSO_WM_UNIT_VALUE" val="88*88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x"/>
  <p:tag name="KSO_WM_UNIT_INDEX" val="1_4_1"/>
  <p:tag name="KSO_WM_UNIT_ID" val="custom20205268_10*l_h_x*1_4_1"/>
  <p:tag name="KSO_WM_TEMPLATE_CATEGORY" val="custom"/>
  <p:tag name="KSO_WM_TEMPLATE_INDEX" val="20205268"/>
  <p:tag name="KSO_WM_UNIT_LAYERLEVEL" val="1_1_1"/>
  <p:tag name="KSO_WM_TAG_VERSION" val="1.0"/>
  <p:tag name="KSO_WM_BEAUTIFY_FLAG" val="#wm#"/>
</p:tagLst>
</file>

<file path=ppt/tags/tag302.xml><?xml version="1.0" encoding="utf-8"?>
<p:tagLst xmlns:p="http://schemas.openxmlformats.org/presentationml/2006/main">
  <p:tag name="KSO_WM_UNIT_COLOR_SCHEME_SHAPE_ID" val="34"/>
  <p:tag name="KSO_WM_UNIT_COLOR_SCHEME_PARENT_PAGE" val="0_3"/>
  <p:tag name="KSO_WM_UNIT_FILL_FORE_SCHEMECOLOR_INDEX" val="8"/>
  <p:tag name="KSO_WM_UNIT_FILL_TYPE" val="1"/>
  <p:tag name="KSO_WM_UNIT_TEXT_FILL_FORE_SCHEMECOLOR_INDEX" val="2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4_1"/>
  <p:tag name="KSO_WM_UNIT_ID" val="custom20205268_10*l_h_i*1_4_1"/>
  <p:tag name="KSO_WM_TEMPLATE_CATEGORY" val="custom"/>
  <p:tag name="KSO_WM_TEMPLATE_INDEX" val="20205268"/>
  <p:tag name="KSO_WM_UNIT_LAYERLEVEL" val="1_1_1"/>
  <p:tag name="KSO_WM_TAG_VERSION" val="1.0"/>
  <p:tag name="KSO_WM_BEAUTIFY_FLAG" val="#wm#"/>
</p:tagLst>
</file>

<file path=ppt/tags/tag303.xml><?xml version="1.0" encoding="utf-8"?>
<p:tagLst xmlns:p="http://schemas.openxmlformats.org/presentationml/2006/main">
  <p:tag name="KSO_WM_UNIT_COLOR_SCHEME_SHAPE_ID" val="15"/>
  <p:tag name="KSO_WM_UNIT_COLOR_SCHEME_PARENT_PAGE" val="0_3"/>
  <p:tag name="KSO_WM_UNIT_TEXT_FILL_FORE_SCHEMECOLOR_INDEX" val="13"/>
  <p:tag name="KSO_WM_UNIT_TEXT_FILL_TYPE" val="1"/>
  <p:tag name="KSO_WM_UNIT_USESOURCEFORMAT_APPLY" val="1"/>
  <p:tag name="KSO_WM_UNIT_ISCONTENTSTITLE" val="0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a"/>
  <p:tag name="KSO_WM_UNIT_INDEX" val="1_4_1"/>
  <p:tag name="KSO_WM_UNIT_ID" val="custom20205268_10*l_h_a*1_4_1"/>
  <p:tag name="KSO_WM_TEMPLATE_CATEGORY" val="custom"/>
  <p:tag name="KSO_WM_TEMPLATE_INDEX" val="20205268"/>
  <p:tag name="KSO_WM_UNIT_LAYERLEVEL" val="1_1_1"/>
  <p:tag name="KSO_WM_TAG_VERSION" val="1.0"/>
  <p:tag name="KSO_WM_BEAUTIFY_FLAG" val="#wm#"/>
  <p:tag name="KSO_WM_UNIT_PRESET_TEXT" val="添加标题"/>
</p:tagLst>
</file>

<file path=ppt/tags/tag304.xml><?xml version="1.0" encoding="utf-8"?>
<p:tagLst xmlns:p="http://schemas.openxmlformats.org/presentationml/2006/main">
  <p:tag name="KSO_WM_UNIT_COLOR_SCHEME_SHAPE_ID" val="16"/>
  <p:tag name="KSO_WM_UNIT_COLOR_SCHEME_PARENT_PAGE" val="0_3"/>
  <p:tag name="KSO_WM_UNIT_TEXT_FILL_FORE_SCHEMECOLOR_INDEX" val="13"/>
  <p:tag name="KSO_WM_UNIT_TEXT_FILL_TYPE" val="1"/>
  <p:tag name="KSO_WM_UNIT_USESOURCEFORMAT_APPLY" val="1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f"/>
  <p:tag name="KSO_WM_UNIT_INDEX" val="1_4_1"/>
  <p:tag name="KSO_WM_UNIT_ID" val="custom20205268_10*l_h_f*1_4_1"/>
  <p:tag name="KSO_WM_TEMPLATE_CATEGORY" val="custom"/>
  <p:tag name="KSO_WM_TEMPLATE_INDEX" val="20205268"/>
  <p:tag name="KSO_WM_UNIT_LAYERLEVEL" val="1_1_1"/>
  <p:tag name="KSO_WM_TAG_VERSION" val="1.0"/>
  <p:tag name="KSO_WM_BEAUTIFY_FLAG" val="#wm#"/>
  <p:tag name="KSO_WM_UNIT_PRESET_TEXT" val="单击此处添加文本具体内容"/>
</p:tagLst>
</file>

<file path=ppt/tags/tag305.xml><?xml version="1.0" encoding="utf-8"?>
<p:tagLst xmlns:p="http://schemas.openxmlformats.org/presentationml/2006/main">
  <p:tag name="KSO_WM_SLIDE_COLORSCHEME_VERSION" val="3.2"/>
  <p:tag name="KSO_WM_SLIDE_ID" val="custom20205268_10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4"/>
  <p:tag name="KSO_WM_SLIDE_INDEX" val="10"/>
  <p:tag name="KSO_WM_SLIDE_SIZE" val="730.297*272.172"/>
  <p:tag name="KSO_WM_SLIDE_POSITION" val="121.624*247.933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5268"/>
  <p:tag name="KSO_WM_SLIDE_LAYOUT" val="a_f_l"/>
  <p:tag name="KSO_WM_SLIDE_LAYOUT_CNT" val="1_1_1"/>
</p:tagLst>
</file>

<file path=ppt/tags/tag30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268_19*a*1"/>
  <p:tag name="KSO_WM_TEMPLATE_CATEGORY" val="custom"/>
  <p:tag name="KSO_WM_TEMPLATE_INDEX" val="20205268"/>
  <p:tag name="KSO_WM_UNIT_LAYERLEVEL" val="1"/>
  <p:tag name="KSO_WM_TAG_VERSION" val="1.0"/>
  <p:tag name="KSO_WM_BEAUTIFY_FLAG" val="#wm#"/>
  <p:tag name="KSO_WM_UNIT_PRESET_TEXT" val="添加标题"/>
</p:tagLst>
</file>

<file path=ppt/tags/tag307.xml><?xml version="1.0" encoding="utf-8"?>
<p:tagLst xmlns:p="http://schemas.openxmlformats.org/presentationml/2006/main">
  <p:tag name="KSO_WM_UNIT_NOCLEAR" val="0"/>
  <p:tag name="KSO_WM_UNIT_VALUE" val="21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5268_19*f*1"/>
  <p:tag name="KSO_WM_TEMPLATE_CATEGORY" val="custom"/>
  <p:tag name="KSO_WM_TEMPLATE_INDEX" val="20205268"/>
  <p:tag name="KSO_WM_UNIT_LAYERLEVEL" val="1"/>
  <p:tag name="KSO_WM_TAG_VERSION" val="1.0"/>
  <p:tag name="KSO_WM_BEAUTIFY_FLAG" val="#wm#"/>
  <p:tag name="KSO_WM_UNIT_PRESET_TEXT" val="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"/>
</p:tagLst>
</file>

<file path=ppt/tags/tag308.xml><?xml version="1.0" encoding="utf-8"?>
<p:tagLst xmlns:p="http://schemas.openxmlformats.org/presentationml/2006/main">
  <p:tag name="KSO_WM_UNIT_DEFAULT_FONT" val="32;36;4"/>
  <p:tag name="KSO_WM_UNIT_BLOCK" val="0"/>
  <p:tag name="KSO_WM_UNIT_ISCONTENTSTITLE" val="0"/>
  <p:tag name="KSO_WM_UNIT_ISNUMDGMTITLE" val="0"/>
  <p:tag name="KSO_WM_UNIT_NOCLEAR" val="0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TYPE" val="a"/>
  <p:tag name="KSO_WM_UNIT_INDEX" val="1"/>
  <p:tag name="KSO_WM_UNIT_ID" val="custom20205268_13*a*1"/>
  <p:tag name="KSO_WM_TEMPLATE_CATEGORY" val="custom"/>
  <p:tag name="KSO_WM_TEMPLATE_INDEX" val="20205268"/>
  <p:tag name="KSO_WM_UNIT_LAYERLEVEL" val="1"/>
  <p:tag name="KSO_WM_TAG_VERSION" val="1.0"/>
  <p:tag name="KSO_WM_BEAUTIFY_FLAG" val="#wm#"/>
  <p:tag name="KSO_WM_UNIT_PRESET_TEXT" val="单击此处添加标题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ID" val="diagram20178812_2*m_h_i*1_1_3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20178812_2*m_h_i*1_1_2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20178812_2*m_h_i*1_1_1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312.xml><?xml version="1.0" encoding="utf-8"?>
<p:tagLst xmlns:p="http://schemas.openxmlformats.org/presentationml/2006/main">
  <p:tag name="KSO_WM_UNIT_ISCONTENTS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diagram20178812_2*m_h_a*1_1_1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5"/>
  <p:tag name="KSO_WM_UNIT_TEXT_FILL_TYPE" val="1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3"/>
  <p:tag name="KSO_WM_UNIT_ID" val="diagram20178812_2*m_h_i*1_2_3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20178812_2*m_h_i*1_2_2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20178812_2*m_h_i*1_2_1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316.xml><?xml version="1.0" encoding="utf-8"?>
<p:tagLst xmlns:p="http://schemas.openxmlformats.org/presentationml/2006/main">
  <p:tag name="KSO_WM_UNIT_ISCONTENTS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2_1"/>
  <p:tag name="KSO_WM_UNIT_ID" val="diagram20178812_2*m_h_a*1_2_1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6"/>
  <p:tag name="KSO_WM_UNIT_TEXT_FILL_TYPE" val="1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3"/>
  <p:tag name="KSO_WM_UNIT_ID" val="diagram20178812_2*m_h_i*1_3_3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2"/>
  <p:tag name="KSO_WM_UNIT_ID" val="diagram20178812_2*m_h_i*1_3_2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diagram20178812_2*m_h_i*1_3_1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ISCONTENTS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3_1"/>
  <p:tag name="KSO_WM_UNIT_ID" val="diagram20178812_2*m_h_a*1_3_1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7"/>
  <p:tag name="KSO_WM_UNIT_TEXT_FILL_TYPE" val="1"/>
</p:tagLst>
</file>

<file path=ppt/tags/tag321.xml><?xml version="1.0" encoding="utf-8"?>
<p:tagLst xmlns:p="http://schemas.openxmlformats.org/presentationml/2006/main">
  <p:tag name="KSO_WM_SLIDE_ID" val="custom20205268_19"/>
  <p:tag name="KSO_WM_TEMPLATE_SUBCATEGORY" val="0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19"/>
  <p:tag name="KSO_WM_SLIDE_SIZE" val="865*400"/>
  <p:tag name="KSO_WM_SLIDE_POSITION" val="45*60"/>
  <p:tag name="KSO_WM_TAG_VERSION" val="1.0"/>
  <p:tag name="KSO_WM_BEAUTIFY_FLAG" val="#wm#"/>
  <p:tag name="KSO_WM_TEMPLATE_CATEGORY" val=""/>
  <p:tag name="KSO_WM_TEMPLATE_INDEX" val="20205268"/>
  <p:tag name="KSO_WM_SLIDE_LAYOUT" val="a_d_f"/>
  <p:tag name="KSO_WM_SLIDE_LAYOUT_CNT" val="1_1_1"/>
</p:tagLst>
</file>

<file path=ppt/tags/tag32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268_19*a*1"/>
  <p:tag name="KSO_WM_TEMPLATE_CATEGORY" val="custom"/>
  <p:tag name="KSO_WM_TEMPLATE_INDEX" val="20205268"/>
  <p:tag name="KSO_WM_UNIT_LAYERLEVEL" val="1"/>
  <p:tag name="KSO_WM_TAG_VERSION" val="1.0"/>
  <p:tag name="KSO_WM_BEAUTIFY_FLAG" val="#wm#"/>
  <p:tag name="KSO_WM_UNIT_PRESET_TEXT" val="添加标题"/>
</p:tagLst>
</file>

<file path=ppt/tags/tag323.xml><?xml version="1.0" encoding="utf-8"?>
<p:tagLst xmlns:p="http://schemas.openxmlformats.org/presentationml/2006/main">
  <p:tag name="KSO_WM_UNIT_NOCLEAR" val="0"/>
  <p:tag name="KSO_WM_UNIT_VALUE" val="21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5268_19*f*1"/>
  <p:tag name="KSO_WM_TEMPLATE_CATEGORY" val="custom"/>
  <p:tag name="KSO_WM_TEMPLATE_INDEX" val="20205268"/>
  <p:tag name="KSO_WM_UNIT_LAYERLEVEL" val="1"/>
  <p:tag name="KSO_WM_TAG_VERSION" val="1.0"/>
  <p:tag name="KSO_WM_BEAUTIFY_FLAG" val="#wm#"/>
  <p:tag name="KSO_WM_UNIT_PRESET_TEXT" val="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"/>
</p:tagLst>
</file>

<file path=ppt/tags/tag324.xml><?xml version="1.0" encoding="utf-8"?>
<p:tagLst xmlns:p="http://schemas.openxmlformats.org/presentationml/2006/main">
  <p:tag name="KSO_WM_UNIT_DEFAULT_FONT" val="32;36;4"/>
  <p:tag name="KSO_WM_UNIT_BLOCK" val="0"/>
  <p:tag name="KSO_WM_UNIT_ISCONTENTSTITLE" val="0"/>
  <p:tag name="KSO_WM_UNIT_ISNUMDGMTITLE" val="0"/>
  <p:tag name="KSO_WM_UNIT_NOCLEAR" val="0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TYPE" val="a"/>
  <p:tag name="KSO_WM_UNIT_INDEX" val="1"/>
  <p:tag name="KSO_WM_UNIT_ID" val="custom20205268_13*a*1"/>
  <p:tag name="KSO_WM_TEMPLATE_CATEGORY" val="custom"/>
  <p:tag name="KSO_WM_TEMPLATE_INDEX" val="20205268"/>
  <p:tag name="KSO_WM_UNIT_LAYERLEVEL" val="1"/>
  <p:tag name="KSO_WM_TAG_VERSION" val="1.0"/>
  <p:tag name="KSO_WM_BEAUTIFY_FLAG" val="#wm#"/>
  <p:tag name="KSO_WM_UNIT_PRESET_TEXT" val="单击此处添加标题"/>
</p:tagLst>
</file>

<file path=ppt/tags/tag325.xml><?xml version="1.0" encoding="utf-8"?>
<p:tagLst xmlns:p="http://schemas.openxmlformats.org/presentationml/2006/main">
  <p:tag name="KSO_WM_SLIDE_ID" val="custom20205268_19"/>
  <p:tag name="KSO_WM_TEMPLATE_SUBCATEGORY" val="0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19"/>
  <p:tag name="KSO_WM_SLIDE_SIZE" val="865*400"/>
  <p:tag name="KSO_WM_SLIDE_POSITION" val="45*60"/>
  <p:tag name="KSO_WM_TAG_VERSION" val="1.0"/>
  <p:tag name="KSO_WM_BEAUTIFY_FLAG" val="#wm#"/>
  <p:tag name="KSO_WM_TEMPLATE_CATEGORY" val=""/>
  <p:tag name="KSO_WM_TEMPLATE_INDEX" val="20205268"/>
  <p:tag name="KSO_WM_SLIDE_LAYOUT" val="a_d_f"/>
  <p:tag name="KSO_WM_SLIDE_LAYOUT_CNT" val="1_1_1"/>
</p:tagLst>
</file>

<file path=ppt/tags/tag32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268_19*a*1"/>
  <p:tag name="KSO_WM_TEMPLATE_CATEGORY" val="custom"/>
  <p:tag name="KSO_WM_TEMPLATE_INDEX" val="20205268"/>
  <p:tag name="KSO_WM_UNIT_LAYERLEVEL" val="1"/>
  <p:tag name="KSO_WM_TAG_VERSION" val="1.0"/>
  <p:tag name="KSO_WM_BEAUTIFY_FLAG" val="#wm#"/>
  <p:tag name="KSO_WM_UNIT_PRESET_TEXT" val="添加标题"/>
</p:tagLst>
</file>

<file path=ppt/tags/tag327.xml><?xml version="1.0" encoding="utf-8"?>
<p:tagLst xmlns:p="http://schemas.openxmlformats.org/presentationml/2006/main">
  <p:tag name="KSO_WM_UNIT_NOCLEAR" val="0"/>
  <p:tag name="KSO_WM_UNIT_VALUE" val="21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5268_19*f*1"/>
  <p:tag name="KSO_WM_TEMPLATE_CATEGORY" val="custom"/>
  <p:tag name="KSO_WM_TEMPLATE_INDEX" val="20205268"/>
  <p:tag name="KSO_WM_UNIT_LAYERLEVEL" val="1"/>
  <p:tag name="KSO_WM_TAG_VERSION" val="1.0"/>
  <p:tag name="KSO_WM_BEAUTIFY_FLAG" val="#wm#"/>
  <p:tag name="KSO_WM_UNIT_PRESET_TEXT" val="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"/>
</p:tagLst>
</file>

<file path=ppt/tags/tag328.xml><?xml version="1.0" encoding="utf-8"?>
<p:tagLst xmlns:p="http://schemas.openxmlformats.org/presentationml/2006/main">
  <p:tag name="KSO_WM_UNIT_DEFAULT_FONT" val="32;36;4"/>
  <p:tag name="KSO_WM_UNIT_BLOCK" val="0"/>
  <p:tag name="KSO_WM_UNIT_ISCONTENTSTITLE" val="0"/>
  <p:tag name="KSO_WM_UNIT_ISNUMDGMTITLE" val="0"/>
  <p:tag name="KSO_WM_UNIT_NOCLEAR" val="0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TYPE" val="a"/>
  <p:tag name="KSO_WM_UNIT_INDEX" val="1"/>
  <p:tag name="KSO_WM_UNIT_ID" val="custom20205268_13*a*1"/>
  <p:tag name="KSO_WM_TEMPLATE_CATEGORY" val="custom"/>
  <p:tag name="KSO_WM_TEMPLATE_INDEX" val="20205268"/>
  <p:tag name="KSO_WM_UNIT_LAYERLEVEL" val="1"/>
  <p:tag name="KSO_WM_TAG_VERSION" val="1.0"/>
  <p:tag name="KSO_WM_BEAUTIFY_FLAG" val="#wm#"/>
  <p:tag name="KSO_WM_UNIT_PRESET_TEXT" val="单击此处添加标题"/>
</p:tagLst>
</file>

<file path=ppt/tags/tag329.xml><?xml version="1.0" encoding="utf-8"?>
<p:tagLst xmlns:p="http://schemas.openxmlformats.org/presentationml/2006/main">
  <p:tag name="KSO_WM_SLIDE_ID" val="custom20205268_19"/>
  <p:tag name="KSO_WM_TEMPLATE_SUBCATEGORY" val="0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19"/>
  <p:tag name="KSO_WM_SLIDE_SIZE" val="865*400"/>
  <p:tag name="KSO_WM_SLIDE_POSITION" val="45*60"/>
  <p:tag name="KSO_WM_TAG_VERSION" val="1.0"/>
  <p:tag name="KSO_WM_BEAUTIFY_FLAG" val="#wm#"/>
  <p:tag name="KSO_WM_TEMPLATE_CATEGORY" val=""/>
  <p:tag name="KSO_WM_TEMPLATE_INDEX" val="20205268"/>
  <p:tag name="KSO_WM_SLIDE_LAYOUT" val="a_d_f"/>
  <p:tag name="KSO_WM_SLIDE_LAYOUT_CNT" val="1_1_1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268_19*a*1"/>
  <p:tag name="KSO_WM_TEMPLATE_CATEGORY" val="custom"/>
  <p:tag name="KSO_WM_TEMPLATE_INDEX" val="20205268"/>
  <p:tag name="KSO_WM_UNIT_LAYERLEVEL" val="1"/>
  <p:tag name="KSO_WM_TAG_VERSION" val="1.0"/>
  <p:tag name="KSO_WM_BEAUTIFY_FLAG" val="#wm#"/>
  <p:tag name="KSO_WM_UNIT_PRESET_TEXT" val="添加标题"/>
</p:tagLst>
</file>

<file path=ppt/tags/tag331.xml><?xml version="1.0" encoding="utf-8"?>
<p:tagLst xmlns:p="http://schemas.openxmlformats.org/presentationml/2006/main">
  <p:tag name="KSO_WM_UNIT_NOCLEAR" val="0"/>
  <p:tag name="KSO_WM_UNIT_VALUE" val="21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5268_19*f*1"/>
  <p:tag name="KSO_WM_TEMPLATE_CATEGORY" val="custom"/>
  <p:tag name="KSO_WM_TEMPLATE_INDEX" val="20205268"/>
  <p:tag name="KSO_WM_UNIT_LAYERLEVEL" val="1"/>
  <p:tag name="KSO_WM_TAG_VERSION" val="1.0"/>
  <p:tag name="KSO_WM_BEAUTIFY_FLAG" val="#wm#"/>
  <p:tag name="KSO_WM_UNIT_PRESET_TEXT" val="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"/>
</p:tagLst>
</file>

<file path=ppt/tags/tag332.xml><?xml version="1.0" encoding="utf-8"?>
<p:tagLst xmlns:p="http://schemas.openxmlformats.org/presentationml/2006/main">
  <p:tag name="KSO_WM_UNIT_DEFAULT_FONT" val="32;36;4"/>
  <p:tag name="KSO_WM_UNIT_BLOCK" val="0"/>
  <p:tag name="KSO_WM_UNIT_ISCONTENTSTITLE" val="0"/>
  <p:tag name="KSO_WM_UNIT_ISNUMDGMTITLE" val="0"/>
  <p:tag name="KSO_WM_UNIT_NOCLEAR" val="0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TYPE" val="a"/>
  <p:tag name="KSO_WM_UNIT_INDEX" val="1"/>
  <p:tag name="KSO_WM_UNIT_ID" val="custom20205268_13*a*1"/>
  <p:tag name="KSO_WM_TEMPLATE_CATEGORY" val="custom"/>
  <p:tag name="KSO_WM_TEMPLATE_INDEX" val="20205268"/>
  <p:tag name="KSO_WM_UNIT_LAYERLEVEL" val="1"/>
  <p:tag name="KSO_WM_TAG_VERSION" val="1.0"/>
  <p:tag name="KSO_WM_BEAUTIFY_FLAG" val="#wm#"/>
  <p:tag name="KSO_WM_UNIT_PRESET_TEXT" val="单击此处添加标题"/>
</p:tagLst>
</file>

<file path=ppt/tags/tag333.xml><?xml version="1.0" encoding="utf-8"?>
<p:tagLst xmlns:p="http://schemas.openxmlformats.org/presentationml/2006/main">
  <p:tag name="KSO_WM_UNIT_TABLE_BEAUTIFY" val="smartTable{52ebfb24-071d-479c-9b49-90aab4cce998}"/>
  <p:tag name="TABLE_ENDDRAG_ORIGIN_RECT" val="667*198"/>
  <p:tag name="TABLE_ENDDRAG_RECT" val="201*341*667*198"/>
</p:tagLst>
</file>

<file path=ppt/tags/tag334.xml><?xml version="1.0" encoding="utf-8"?>
<p:tagLst xmlns:p="http://schemas.openxmlformats.org/presentationml/2006/main">
  <p:tag name="KSO_WM_SLIDE_ID" val="custom20205268_19"/>
  <p:tag name="KSO_WM_TEMPLATE_SUBCATEGORY" val="0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19"/>
  <p:tag name="KSO_WM_SLIDE_SIZE" val="865*400"/>
  <p:tag name="KSO_WM_SLIDE_POSITION" val="45*60"/>
  <p:tag name="KSO_WM_TAG_VERSION" val="1.0"/>
  <p:tag name="KSO_WM_BEAUTIFY_FLAG" val="#wm#"/>
  <p:tag name="KSO_WM_TEMPLATE_CATEGORY" val=""/>
  <p:tag name="KSO_WM_TEMPLATE_INDEX" val="20205268"/>
  <p:tag name="KSO_WM_SLIDE_LAYOUT" val="a_d_f"/>
  <p:tag name="KSO_WM_SLIDE_LAYOUT_CNT" val="1_1_1"/>
</p:tagLst>
</file>

<file path=ppt/tags/tag33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268_19*a*1"/>
  <p:tag name="KSO_WM_TEMPLATE_CATEGORY" val="custom"/>
  <p:tag name="KSO_WM_TEMPLATE_INDEX" val="20205268"/>
  <p:tag name="KSO_WM_UNIT_LAYERLEVEL" val="1"/>
  <p:tag name="KSO_WM_TAG_VERSION" val="1.0"/>
  <p:tag name="KSO_WM_BEAUTIFY_FLAG" val="#wm#"/>
  <p:tag name="KSO_WM_UNIT_PRESET_TEXT" val="添加标题"/>
</p:tagLst>
</file>

<file path=ppt/tags/tag336.xml><?xml version="1.0" encoding="utf-8"?>
<p:tagLst xmlns:p="http://schemas.openxmlformats.org/presentationml/2006/main">
  <p:tag name="KSO_WM_UNIT_NOCLEAR" val="0"/>
  <p:tag name="KSO_WM_UNIT_VALUE" val="21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5268_19*f*1"/>
  <p:tag name="KSO_WM_TEMPLATE_CATEGORY" val="custom"/>
  <p:tag name="KSO_WM_TEMPLATE_INDEX" val="20205268"/>
  <p:tag name="KSO_WM_UNIT_LAYERLEVEL" val="1"/>
  <p:tag name="KSO_WM_TAG_VERSION" val="1.0"/>
  <p:tag name="KSO_WM_BEAUTIFY_FLAG" val="#wm#"/>
  <p:tag name="KSO_WM_UNIT_PRESET_TEXT" val="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"/>
</p:tagLst>
</file>

<file path=ppt/tags/tag337.xml><?xml version="1.0" encoding="utf-8"?>
<p:tagLst xmlns:p="http://schemas.openxmlformats.org/presentationml/2006/main">
  <p:tag name="KSO_WM_UNIT_DEFAULT_FONT" val="32;36;4"/>
  <p:tag name="KSO_WM_UNIT_BLOCK" val="0"/>
  <p:tag name="KSO_WM_UNIT_ISCONTENTSTITLE" val="0"/>
  <p:tag name="KSO_WM_UNIT_ISNUMDGMTITLE" val="0"/>
  <p:tag name="KSO_WM_UNIT_NOCLEAR" val="0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TYPE" val="a"/>
  <p:tag name="KSO_WM_UNIT_INDEX" val="1"/>
  <p:tag name="KSO_WM_UNIT_ID" val="custom20205268_13*a*1"/>
  <p:tag name="KSO_WM_TEMPLATE_CATEGORY" val="custom"/>
  <p:tag name="KSO_WM_TEMPLATE_INDEX" val="20205268"/>
  <p:tag name="KSO_WM_UNIT_LAYERLEVEL" val="1"/>
  <p:tag name="KSO_WM_TAG_VERSION" val="1.0"/>
  <p:tag name="KSO_WM_BEAUTIFY_FLAG" val="#wm#"/>
  <p:tag name="KSO_WM_UNIT_PRESET_TEXT" val="单击此处添加标题"/>
</p:tagLst>
</file>

<file path=ppt/tags/tag33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268_19*a*1"/>
  <p:tag name="KSO_WM_TEMPLATE_CATEGORY" val="custom"/>
  <p:tag name="KSO_WM_TEMPLATE_INDEX" val="20205268"/>
  <p:tag name="KSO_WM_UNIT_LAYERLEVEL" val="1"/>
  <p:tag name="KSO_WM_TAG_VERSION" val="1.0"/>
  <p:tag name="KSO_WM_BEAUTIFY_FLAG" val="#wm#"/>
  <p:tag name="KSO_WM_UNIT_PRESET_TEXT" val="添加标题"/>
</p:tagLst>
</file>

<file path=ppt/tags/tag33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268_19*a*1"/>
  <p:tag name="KSO_WM_TEMPLATE_CATEGORY" val="custom"/>
  <p:tag name="KSO_WM_TEMPLATE_INDEX" val="20205268"/>
  <p:tag name="KSO_WM_UNIT_LAYERLEVEL" val="1"/>
  <p:tag name="KSO_WM_TAG_VERSION" val="1.0"/>
  <p:tag name="KSO_WM_BEAUTIFY_FLAG" val="#wm#"/>
  <p:tag name="KSO_WM_UNIT_PRESET_TEXT" val="添加标题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SLIDE_ID" val="custom20205268_19"/>
  <p:tag name="KSO_WM_TEMPLATE_SUBCATEGORY" val="0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19"/>
  <p:tag name="KSO_WM_SLIDE_SIZE" val="865*400"/>
  <p:tag name="KSO_WM_SLIDE_POSITION" val="45*60"/>
  <p:tag name="KSO_WM_TAG_VERSION" val="1.0"/>
  <p:tag name="KSO_WM_BEAUTIFY_FLAG" val="#wm#"/>
  <p:tag name="KSO_WM_TEMPLATE_CATEGORY" val=""/>
  <p:tag name="KSO_WM_TEMPLATE_INDEX" val="20205268"/>
  <p:tag name="KSO_WM_SLIDE_LAYOUT" val="a_d_f"/>
  <p:tag name="KSO_WM_SLIDE_LAYOUT_CNT" val="1_1_1"/>
</p:tagLst>
</file>

<file path=ppt/tags/tag34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268_19*a*1"/>
  <p:tag name="KSO_WM_TEMPLATE_CATEGORY" val="custom"/>
  <p:tag name="KSO_WM_TEMPLATE_INDEX" val="20205268"/>
  <p:tag name="KSO_WM_UNIT_LAYERLEVEL" val="1"/>
  <p:tag name="KSO_WM_TAG_VERSION" val="1.0"/>
  <p:tag name="KSO_WM_BEAUTIFY_FLAG" val="#wm#"/>
  <p:tag name="KSO_WM_UNIT_PRESET_TEXT" val="添加标题"/>
</p:tagLst>
</file>

<file path=ppt/tags/tag342.xml><?xml version="1.0" encoding="utf-8"?>
<p:tagLst xmlns:p="http://schemas.openxmlformats.org/presentationml/2006/main">
  <p:tag name="KSO_WM_UNIT_NOCLEAR" val="0"/>
  <p:tag name="KSO_WM_UNIT_VALUE" val="21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5268_19*f*1"/>
  <p:tag name="KSO_WM_TEMPLATE_CATEGORY" val="custom"/>
  <p:tag name="KSO_WM_TEMPLATE_INDEX" val="20205268"/>
  <p:tag name="KSO_WM_UNIT_LAYERLEVEL" val="1"/>
  <p:tag name="KSO_WM_TAG_VERSION" val="1.0"/>
  <p:tag name="KSO_WM_BEAUTIFY_FLAG" val="#wm#"/>
  <p:tag name="KSO_WM_UNIT_PRESET_TEXT" val="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"/>
</p:tagLst>
</file>

<file path=ppt/tags/tag343.xml><?xml version="1.0" encoding="utf-8"?>
<p:tagLst xmlns:p="http://schemas.openxmlformats.org/presentationml/2006/main">
  <p:tag name="KSO_WM_UNIT_DEFAULT_FONT" val="32;36;4"/>
  <p:tag name="KSO_WM_UNIT_BLOCK" val="0"/>
  <p:tag name="KSO_WM_UNIT_ISCONTENTSTITLE" val="0"/>
  <p:tag name="KSO_WM_UNIT_ISNUMDGMTITLE" val="0"/>
  <p:tag name="KSO_WM_UNIT_NOCLEAR" val="0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TYPE" val="a"/>
  <p:tag name="KSO_WM_UNIT_INDEX" val="1"/>
  <p:tag name="KSO_WM_UNIT_ID" val="custom20205268_13*a*1"/>
  <p:tag name="KSO_WM_TEMPLATE_CATEGORY" val="custom"/>
  <p:tag name="KSO_WM_TEMPLATE_INDEX" val="20205268"/>
  <p:tag name="KSO_WM_UNIT_LAYERLEVEL" val="1"/>
  <p:tag name="KSO_WM_TAG_VERSION" val="1.0"/>
  <p:tag name="KSO_WM_BEAUTIFY_FLAG" val="#wm#"/>
  <p:tag name="KSO_WM_UNIT_PRESET_TEXT" val="单击此处添加标题"/>
</p:tagLst>
</file>

<file path=ppt/tags/tag344.xml><?xml version="1.0" encoding="utf-8"?>
<p:tagLst xmlns:p="http://schemas.openxmlformats.org/presentationml/2006/main">
  <p:tag name="KSO_WM_SLIDE_ID" val="custom20205268_19"/>
  <p:tag name="KSO_WM_TEMPLATE_SUBCATEGORY" val="0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19"/>
  <p:tag name="KSO_WM_SLIDE_SIZE" val="865*400"/>
  <p:tag name="KSO_WM_SLIDE_POSITION" val="45*60"/>
  <p:tag name="KSO_WM_TAG_VERSION" val="1.0"/>
  <p:tag name="KSO_WM_BEAUTIFY_FLAG" val="#wm#"/>
  <p:tag name="KSO_WM_TEMPLATE_CATEGORY" val=""/>
  <p:tag name="KSO_WM_TEMPLATE_INDEX" val="20205268"/>
  <p:tag name="KSO_WM_SLIDE_LAYOUT" val="a_d_f"/>
  <p:tag name="KSO_WM_SLIDE_LAYOUT_CNT" val="1_1_1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378">
      <a:dk1>
        <a:sysClr val="windowText" lastClr="000000"/>
      </a:dk1>
      <a:lt1>
        <a:sysClr val="window" lastClr="FFFFFF"/>
      </a:lt1>
      <a:dk2>
        <a:srgbClr val="DEF0FA"/>
      </a:dk2>
      <a:lt2>
        <a:srgbClr val="FFFFFF"/>
      </a:lt2>
      <a:accent1>
        <a:srgbClr val="019CB6"/>
      </a:accent1>
      <a:accent2>
        <a:srgbClr val="1DA192"/>
      </a:accent2>
      <a:accent3>
        <a:srgbClr val="39A66E"/>
      </a:accent3>
      <a:accent4>
        <a:srgbClr val="55AC49"/>
      </a:accent4>
      <a:accent5>
        <a:srgbClr val="71B125"/>
      </a:accent5>
      <a:accent6>
        <a:srgbClr val="8DB601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2017</Words>
  <Application>WPS 演示</Application>
  <PresentationFormat>宽屏</PresentationFormat>
  <Paragraphs>110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汉仪旗黑-85S</vt:lpstr>
      <vt:lpstr>方正黑体_GBK</vt:lpstr>
      <vt:lpstr>Segoe UI</vt:lpstr>
      <vt:lpstr>Times New Roman</vt:lpstr>
      <vt:lpstr>仿宋_GB2312</vt:lpstr>
      <vt:lpstr>Calibri</vt:lpstr>
      <vt:lpstr>Arial Unicode MS</vt:lpstr>
      <vt:lpstr>Office 主题</vt:lpstr>
      <vt:lpstr>1_Office 主题​​</vt:lpstr>
      <vt:lpstr>厦门市应急管理局等四部门关于印发《厦门市禁止、限制和控制危险化学品目录（试行）》的通知</vt:lpstr>
      <vt:lpstr>PowerPoint 演示文稿</vt:lpstr>
      <vt:lpstr>PowerPoint 演示文稿</vt:lpstr>
      <vt:lpstr>PowerPoint 演示文稿</vt:lpstr>
      <vt:lpstr>PowerPoint 演示文稿</vt:lpstr>
      <vt:lpstr>（一）总则</vt:lpstr>
      <vt:lpstr>（二）禁止部分</vt:lpstr>
      <vt:lpstr>（三）限制和控制部分</vt:lpstr>
      <vt:lpstr>（三）限制和控制部分</vt:lpstr>
      <vt:lpstr>（三）限制和控制部分</vt:lpstr>
      <vt:lpstr>（三）限制和控制部分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xmadmin</cp:lastModifiedBy>
  <cp:revision>49</cp:revision>
  <dcterms:created xsi:type="dcterms:W3CDTF">2021-10-15T03:22:17Z</dcterms:created>
  <dcterms:modified xsi:type="dcterms:W3CDTF">2021-10-15T03:22:17Z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D489F45CA9A54AD5A63C3AFBB6A12310</vt:lpwstr>
  </property>
  <property fmtid="{D5CDD505-2E9C-101B-9397-08002B2CF9AE}" pid="3" name="KSOProductBuildVer">
    <vt:lpwstr>2052-11.8.2.9583</vt:lpwstr>
  </property>
</Properties>
</file>