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83" r:id="rId6"/>
    <p:sldId id="282" r:id="rId7"/>
    <p:sldId id="297" r:id="rId8"/>
    <p:sldId id="302" r:id="rId9"/>
    <p:sldId id="287" r:id="rId10"/>
    <p:sldId id="293" r:id="rId11"/>
    <p:sldId id="294" r:id="rId12"/>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7D76233-2C52-45E9-94E8-FBDCAFC81AF1}" type="doc">
      <dgm:prSet loTypeId="cycle" loCatId="cycle" qsTypeId="urn:microsoft.com/office/officeart/2005/8/quickstyle/simple5" qsCatId="simple" csTypeId="urn:microsoft.com/office/officeart/2005/8/colors/accent1_2" csCatId="accent1" phldr="false"/>
      <dgm:spPr/>
      <dgm:t>
        <a:bodyPr/>
        <a:p>
          <a:endParaRPr lang="zh-CN" altLang="en-US"/>
        </a:p>
      </dgm:t>
    </dgm:pt>
    <dgm:pt modelId="{8E2A460B-45D3-4E20-A31D-4AFE676F0DDA}">
      <dgm:prSet phldrT="[文本]" phldr="false" custT="false"/>
      <dgm:spPr/>
      <dgm:t>
        <a:bodyPr vert="horz" wrap="square"/>
        <a:p>
          <a:pPr>
            <a:lnSpc>
              <a:spcPct val="100000"/>
            </a:lnSpc>
            <a:spcBef>
              <a:spcPct val="0"/>
            </a:spcBef>
            <a:spcAft>
              <a:spcPct val="35000"/>
            </a:spcAft>
          </a:pPr>
          <a:r>
            <a:rPr lang="zh-CN" altLang="en-US"/>
            <a:t>禁止</a:t>
          </a:r>
          <a:r>
            <a:rPr lang="zh-CN" altLang="en-US"/>
            <a:t>范围</a:t>
          </a:r>
          <a:r>
            <a:rPr lang="zh-CN" altLang="en-US"/>
            <a:t/>
          </a:r>
          <a:endParaRPr lang="zh-CN" altLang="en-US"/>
        </a:p>
      </dgm:t>
    </dgm:pt>
    <dgm:pt modelId="{40722E6B-70D7-49DD-BCDB-C5F5A53BB946}" cxnId="{8167BAE8-61BE-45AC-B4C5-27866E4EF406}" type="parTrans">
      <dgm:prSet/>
      <dgm:spPr/>
      <dgm:t>
        <a:bodyPr/>
        <a:p>
          <a:endParaRPr lang="zh-CN" altLang="en-US"/>
        </a:p>
      </dgm:t>
    </dgm:pt>
    <dgm:pt modelId="{AC66A5CC-387D-4D7B-8E90-1B8214C2F261}" cxnId="{8167BAE8-61BE-45AC-B4C5-27866E4EF406}" type="sibTrans">
      <dgm:prSet/>
      <dgm:spPr/>
      <dgm:t>
        <a:bodyPr/>
        <a:p>
          <a:endParaRPr lang="zh-CN" altLang="en-US"/>
        </a:p>
      </dgm:t>
    </dgm:pt>
    <dgm:pt modelId="{ECE2948F-862B-4CC3-B6BC-3E6415C7F5DD}">
      <dgm:prSet phldrT="[文本]" phldr="false" custT="false"/>
      <dgm:spPr/>
      <dgm:t>
        <a:bodyPr vert="horz" wrap="square"/>
        <a:p>
          <a:pPr>
            <a:lnSpc>
              <a:spcPct val="100000"/>
            </a:lnSpc>
            <a:spcBef>
              <a:spcPct val="0"/>
            </a:spcBef>
            <a:spcAft>
              <a:spcPct val="35000"/>
            </a:spcAft>
          </a:pPr>
          <a:r>
            <a:rPr lang="zh-CN" altLang="en-US"/>
            <a:t>经营</a:t>
          </a:r>
          <a:r>
            <a:rPr lang="zh-CN" altLang="en-US"/>
            <a:t/>
          </a:r>
          <a:endParaRPr lang="zh-CN" altLang="en-US"/>
        </a:p>
      </dgm:t>
    </dgm:pt>
    <dgm:pt modelId="{055F34F9-26B5-46B6-B947-B5718EF53A09}" cxnId="{DDD8985E-A3E8-427A-8943-DE1FD4B19303}" type="parTrans">
      <dgm:prSet/>
      <dgm:spPr/>
      <dgm:t>
        <a:bodyPr/>
        <a:p>
          <a:endParaRPr lang="zh-CN" altLang="en-US"/>
        </a:p>
      </dgm:t>
    </dgm:pt>
    <dgm:pt modelId="{4116C939-0673-4613-8FA7-CB6FE7258301}" cxnId="{DDD8985E-A3E8-427A-8943-DE1FD4B19303}" type="sibTrans">
      <dgm:prSet/>
      <dgm:spPr/>
      <dgm:t>
        <a:bodyPr/>
        <a:p>
          <a:endParaRPr lang="zh-CN" altLang="en-US"/>
        </a:p>
      </dgm:t>
    </dgm:pt>
    <dgm:pt modelId="{D34FE5D7-7525-4D59-ABC9-3998105E634C}">
      <dgm:prSet phldrT="[文本]" phldr="false" custT="false"/>
      <dgm:spPr/>
      <dgm:t>
        <a:bodyPr vert="horz" wrap="square"/>
        <a:p>
          <a:pPr>
            <a:lnSpc>
              <a:spcPct val="100000"/>
            </a:lnSpc>
            <a:spcBef>
              <a:spcPct val="0"/>
            </a:spcBef>
            <a:spcAft>
              <a:spcPct val="35000"/>
            </a:spcAft>
          </a:pPr>
          <a:r>
            <a:rPr lang="zh-CN" altLang="en-US"/>
            <a:t>储存</a:t>
          </a:r>
          <a:r>
            <a:rPr lang="zh-CN" altLang="en-US"/>
            <a:t/>
          </a:r>
          <a:endParaRPr lang="zh-CN" altLang="en-US"/>
        </a:p>
      </dgm:t>
    </dgm:pt>
    <dgm:pt modelId="{A96BE2DD-535A-47FD-A010-195BD3C076B9}" cxnId="{C677087A-0D32-48A5-9F0A-A62BDABF25B6}" type="parTrans">
      <dgm:prSet/>
      <dgm:spPr/>
      <dgm:t>
        <a:bodyPr/>
        <a:p>
          <a:endParaRPr lang="zh-CN" altLang="en-US"/>
        </a:p>
      </dgm:t>
    </dgm:pt>
    <dgm:pt modelId="{75EA9321-EAFA-4AF6-8313-8107E8EB3526}" cxnId="{C677087A-0D32-48A5-9F0A-A62BDABF25B6}" type="sibTrans">
      <dgm:prSet/>
      <dgm:spPr/>
      <dgm:t>
        <a:bodyPr/>
        <a:p>
          <a:endParaRPr lang="zh-CN" altLang="en-US"/>
        </a:p>
      </dgm:t>
    </dgm:pt>
    <dgm:pt modelId="{E17F1310-B4AD-4B57-8D9B-BF776721EA77}">
      <dgm:prSet phldrT="[文本]" phldr="false" custT="false"/>
      <dgm:spPr/>
      <dgm:t>
        <a:bodyPr vert="horz" wrap="square"/>
        <a:p>
          <a:pPr>
            <a:lnSpc>
              <a:spcPct val="100000"/>
            </a:lnSpc>
            <a:spcBef>
              <a:spcPct val="0"/>
            </a:spcBef>
            <a:spcAft>
              <a:spcPct val="35000"/>
            </a:spcAft>
          </a:pPr>
          <a:r>
            <a:rPr lang="zh-CN" altLang="en-US"/>
            <a:t>使用</a:t>
          </a:r>
          <a:r>
            <a:rPr lang="zh-CN" altLang="en-US"/>
            <a:t/>
          </a:r>
          <a:endParaRPr lang="zh-CN" altLang="en-US"/>
        </a:p>
      </dgm:t>
    </dgm:pt>
    <dgm:pt modelId="{6BAC1755-6217-4715-99C2-D1422148265D}" cxnId="{9C8ABC55-B33A-458A-B90B-1AE8F27E889F}" type="parTrans">
      <dgm:prSet/>
      <dgm:spPr/>
      <dgm:t>
        <a:bodyPr/>
        <a:p>
          <a:endParaRPr lang="zh-CN" altLang="en-US"/>
        </a:p>
      </dgm:t>
    </dgm:pt>
    <dgm:pt modelId="{925984A4-8E6F-4D28-B868-DBAB08F4BD28}" cxnId="{9C8ABC55-B33A-458A-B90B-1AE8F27E889F}" type="sibTrans">
      <dgm:prSet/>
      <dgm:spPr/>
      <dgm:t>
        <a:bodyPr/>
        <a:p>
          <a:endParaRPr lang="zh-CN" altLang="en-US"/>
        </a:p>
      </dgm:t>
    </dgm:pt>
    <dgm:pt modelId="{468FA009-1E87-4539-85FA-5C28B78DD6E9}">
      <dgm:prSet phldrT="[文本]" phldr="false" custT="false"/>
      <dgm:spPr/>
      <dgm:t>
        <a:bodyPr vert="horz" wrap="square"/>
        <a:p>
          <a:pPr>
            <a:lnSpc>
              <a:spcPct val="100000"/>
            </a:lnSpc>
            <a:spcBef>
              <a:spcPct val="0"/>
            </a:spcBef>
            <a:spcAft>
              <a:spcPct val="35000"/>
            </a:spcAft>
          </a:pPr>
          <a:r>
            <a:rPr lang="zh-CN" altLang="en-US"/>
            <a:t>生产</a:t>
          </a:r>
          <a:r>
            <a:rPr lang="zh-CN" altLang="en-US"/>
            <a:t/>
          </a:r>
          <a:endParaRPr lang="zh-CN" altLang="en-US"/>
        </a:p>
      </dgm:t>
    </dgm:pt>
    <dgm:pt modelId="{F205FF88-2C9B-4658-BCAA-BEA6EB7393B2}" cxnId="{9A255423-13AA-4C84-91F6-8AEB746D90C9}" type="parTrans">
      <dgm:prSet/>
      <dgm:spPr/>
      <dgm:t>
        <a:bodyPr/>
        <a:p>
          <a:endParaRPr lang="zh-CN" altLang="en-US"/>
        </a:p>
      </dgm:t>
    </dgm:pt>
    <dgm:pt modelId="{B5C730DE-1181-420B-A78D-195E914DCCF5}" cxnId="{9A255423-13AA-4C84-91F6-8AEB746D90C9}" type="sibTrans">
      <dgm:prSet/>
      <dgm:spPr/>
      <dgm:t>
        <a:bodyPr/>
        <a:p>
          <a:endParaRPr lang="zh-CN" altLang="en-US"/>
        </a:p>
      </dgm:t>
    </dgm:pt>
    <dgm:pt modelId="{D5B7622F-17AC-467C-B10C-28C38C38C350}" type="pres">
      <dgm:prSet presAssocID="{37D76233-2C52-45E9-94E8-FBDCAFC81AF1}" presName="Name0" presStyleCnt="0">
        <dgm:presLayoutVars>
          <dgm:chMax val="1"/>
          <dgm:dir/>
          <dgm:animLvl val="ctr"/>
          <dgm:resizeHandles val="exact"/>
        </dgm:presLayoutVars>
      </dgm:prSet>
      <dgm:spPr/>
    </dgm:pt>
    <dgm:pt modelId="{BADECBB5-37EA-4668-8A2F-BD2C2902F22A}" type="pres">
      <dgm:prSet presAssocID="{8E2A460B-45D3-4E20-A31D-4AFE676F0DDA}" presName="centerShape" presStyleLbl="node0" presStyleIdx="0" presStyleCnt="1"/>
      <dgm:spPr/>
    </dgm:pt>
    <dgm:pt modelId="{C2E7DEFD-0505-42BF-AE13-B6483BF86572}" type="pres">
      <dgm:prSet presAssocID="{ECE2948F-862B-4CC3-B6BC-3E6415C7F5DD}" presName="node" presStyleLbl="node1" presStyleIdx="0" presStyleCnt="4">
        <dgm:presLayoutVars>
          <dgm:bulletEnabled val="true"/>
        </dgm:presLayoutVars>
      </dgm:prSet>
      <dgm:spPr/>
    </dgm:pt>
    <dgm:pt modelId="{45046E67-FA41-4C32-9E33-BDDDFBBF1D6A}" type="pres">
      <dgm:prSet presAssocID="{ECE2948F-862B-4CC3-B6BC-3E6415C7F5DD}" presName="dummy" presStyleCnt="0"/>
      <dgm:spPr/>
    </dgm:pt>
    <dgm:pt modelId="{F3596884-C09F-4C70-900E-D61864BED5F1}" type="pres">
      <dgm:prSet presAssocID="{4116C939-0673-4613-8FA7-CB6FE7258301}" presName="sibTrans" presStyleLbl="sibTrans2D1" presStyleIdx="0" presStyleCnt="4"/>
      <dgm:spPr/>
    </dgm:pt>
    <dgm:pt modelId="{44F31994-0027-4DC3-B39E-FEE01FB1A852}" type="pres">
      <dgm:prSet presAssocID="{D34FE5D7-7525-4D59-ABC9-3998105E634C}" presName="node" presStyleLbl="node1" presStyleIdx="1" presStyleCnt="4">
        <dgm:presLayoutVars>
          <dgm:bulletEnabled val="true"/>
        </dgm:presLayoutVars>
      </dgm:prSet>
      <dgm:spPr/>
    </dgm:pt>
    <dgm:pt modelId="{C6A1073C-AEB6-41D2-8257-B02F52AE6460}" type="pres">
      <dgm:prSet presAssocID="{D34FE5D7-7525-4D59-ABC9-3998105E634C}" presName="dummy" presStyleCnt="0"/>
      <dgm:spPr/>
    </dgm:pt>
    <dgm:pt modelId="{15715456-3418-4DF0-AF3A-DA59307B110D}" type="pres">
      <dgm:prSet presAssocID="{75EA9321-EAFA-4AF6-8313-8107E8EB3526}" presName="sibTrans" presStyleLbl="sibTrans2D1" presStyleIdx="1" presStyleCnt="4"/>
      <dgm:spPr/>
    </dgm:pt>
    <dgm:pt modelId="{0DA4B7DF-BD6B-46E8-940A-69050C019BB3}" type="pres">
      <dgm:prSet presAssocID="{E17F1310-B4AD-4B57-8D9B-BF776721EA77}" presName="node" presStyleLbl="node1" presStyleIdx="2" presStyleCnt="4">
        <dgm:presLayoutVars>
          <dgm:bulletEnabled val="true"/>
        </dgm:presLayoutVars>
      </dgm:prSet>
      <dgm:spPr/>
    </dgm:pt>
    <dgm:pt modelId="{9268D1C0-A139-4893-A300-CF509D15352B}" type="pres">
      <dgm:prSet presAssocID="{E17F1310-B4AD-4B57-8D9B-BF776721EA77}" presName="dummy" presStyleCnt="0"/>
      <dgm:spPr/>
    </dgm:pt>
    <dgm:pt modelId="{EBDCA107-8C73-4044-AC95-50DA28B759A8}" type="pres">
      <dgm:prSet presAssocID="{925984A4-8E6F-4D28-B868-DBAB08F4BD28}" presName="sibTrans" presStyleLbl="sibTrans2D1" presStyleIdx="2" presStyleCnt="4"/>
      <dgm:spPr/>
    </dgm:pt>
    <dgm:pt modelId="{F539A410-44AA-4A02-9F1B-997DD2B71E87}" type="pres">
      <dgm:prSet presAssocID="{468FA009-1E87-4539-85FA-5C28B78DD6E9}" presName="node" presStyleLbl="node1" presStyleIdx="3" presStyleCnt="4">
        <dgm:presLayoutVars>
          <dgm:bulletEnabled val="true"/>
        </dgm:presLayoutVars>
      </dgm:prSet>
      <dgm:spPr/>
    </dgm:pt>
    <dgm:pt modelId="{2B016566-AAE3-46FD-A114-7C13E71734EF}" type="pres">
      <dgm:prSet presAssocID="{468FA009-1E87-4539-85FA-5C28B78DD6E9}" presName="dummy" presStyleCnt="0"/>
      <dgm:spPr/>
    </dgm:pt>
    <dgm:pt modelId="{B5FF6E04-452A-4146-97F4-3BC94EB5BB87}" type="pres">
      <dgm:prSet presAssocID="{B5C730DE-1181-420B-A78D-195E914DCCF5}" presName="sibTrans" presStyleLbl="sibTrans2D1" presStyleIdx="3" presStyleCnt="4"/>
      <dgm:spPr/>
    </dgm:pt>
  </dgm:ptLst>
  <dgm:cxnLst>
    <dgm:cxn modelId="{8167BAE8-61BE-45AC-B4C5-27866E4EF406}" srcId="{37D76233-2C52-45E9-94E8-FBDCAFC81AF1}" destId="{8E2A460B-45D3-4E20-A31D-4AFE676F0DDA}" srcOrd="0" destOrd="0" parTransId="{40722E6B-70D7-49DD-BCDB-C5F5A53BB946}" sibTransId="{AC66A5CC-387D-4D7B-8E90-1B8214C2F261}"/>
    <dgm:cxn modelId="{DDD8985E-A3E8-427A-8943-DE1FD4B19303}" srcId="{8E2A460B-45D3-4E20-A31D-4AFE676F0DDA}" destId="{ECE2948F-862B-4CC3-B6BC-3E6415C7F5DD}" srcOrd="0" destOrd="0" parTransId="{055F34F9-26B5-46B6-B947-B5718EF53A09}" sibTransId="{4116C939-0673-4613-8FA7-CB6FE7258301}"/>
    <dgm:cxn modelId="{C677087A-0D32-48A5-9F0A-A62BDABF25B6}" srcId="{8E2A460B-45D3-4E20-A31D-4AFE676F0DDA}" destId="{D34FE5D7-7525-4D59-ABC9-3998105E634C}" srcOrd="1" destOrd="0" parTransId="{A96BE2DD-535A-47FD-A010-195BD3C076B9}" sibTransId="{75EA9321-EAFA-4AF6-8313-8107E8EB3526}"/>
    <dgm:cxn modelId="{9C8ABC55-B33A-458A-B90B-1AE8F27E889F}" srcId="{8E2A460B-45D3-4E20-A31D-4AFE676F0DDA}" destId="{E17F1310-B4AD-4B57-8D9B-BF776721EA77}" srcOrd="2" destOrd="0" parTransId="{6BAC1755-6217-4715-99C2-D1422148265D}" sibTransId="{925984A4-8E6F-4D28-B868-DBAB08F4BD28}"/>
    <dgm:cxn modelId="{9A255423-13AA-4C84-91F6-8AEB746D90C9}" srcId="{8E2A460B-45D3-4E20-A31D-4AFE676F0DDA}" destId="{468FA009-1E87-4539-85FA-5C28B78DD6E9}" srcOrd="3" destOrd="0" parTransId="{F205FF88-2C9B-4658-BCAA-BEA6EB7393B2}" sibTransId="{B5C730DE-1181-420B-A78D-195E914DCCF5}"/>
    <dgm:cxn modelId="{30771F91-18D4-455C-9A15-DAE07A023F12}" type="presOf" srcId="{37D76233-2C52-45E9-94E8-FBDCAFC81AF1}" destId="{D5B7622F-17AC-467C-B10C-28C38C38C350}" srcOrd="0" destOrd="0" presId="urn:microsoft.com/office/officeart/2005/8/layout/radial6"/>
    <dgm:cxn modelId="{508C556B-DE36-4D3A-9032-8149CD71CCB7}" type="presParOf" srcId="{D5B7622F-17AC-467C-B10C-28C38C38C350}" destId="{BADECBB5-37EA-4668-8A2F-BD2C2902F22A}" srcOrd="0" destOrd="0" presId="urn:microsoft.com/office/officeart/2005/8/layout/radial6"/>
    <dgm:cxn modelId="{49F63C0D-CB99-4844-8AC6-1618A385A319}" type="presOf" srcId="{8E2A460B-45D3-4E20-A31D-4AFE676F0DDA}" destId="{BADECBB5-37EA-4668-8A2F-BD2C2902F22A}" srcOrd="0" destOrd="0" presId="urn:microsoft.com/office/officeart/2005/8/layout/radial6"/>
    <dgm:cxn modelId="{5F8B92D6-83FD-4EB4-A189-71663AE51406}" type="presParOf" srcId="{D5B7622F-17AC-467C-B10C-28C38C38C350}" destId="{C2E7DEFD-0505-42BF-AE13-B6483BF86572}" srcOrd="1" destOrd="0" presId="urn:microsoft.com/office/officeart/2005/8/layout/radial6"/>
    <dgm:cxn modelId="{F461B422-3514-47C1-BAE9-960875E48442}" type="presOf" srcId="{ECE2948F-862B-4CC3-B6BC-3E6415C7F5DD}" destId="{C2E7DEFD-0505-42BF-AE13-B6483BF86572}" srcOrd="0" destOrd="0" presId="urn:microsoft.com/office/officeart/2005/8/layout/radial6"/>
    <dgm:cxn modelId="{CBC2EE38-C1EE-41ED-8D78-3C18988F3BB5}" type="presParOf" srcId="{D5B7622F-17AC-467C-B10C-28C38C38C350}" destId="{45046E67-FA41-4C32-9E33-BDDDFBBF1D6A}" srcOrd="2" destOrd="0" presId="urn:microsoft.com/office/officeart/2005/8/layout/radial6"/>
    <dgm:cxn modelId="{6C54F72F-43FB-4D42-AC92-F2299CF7F049}" type="presParOf" srcId="{D5B7622F-17AC-467C-B10C-28C38C38C350}" destId="{F3596884-C09F-4C70-900E-D61864BED5F1}" srcOrd="3" destOrd="0" presId="urn:microsoft.com/office/officeart/2005/8/layout/radial6"/>
    <dgm:cxn modelId="{1C11B1F0-7354-46A4-B1E0-812B9E5F862F}" type="presOf" srcId="{4116C939-0673-4613-8FA7-CB6FE7258301}" destId="{F3596884-C09F-4C70-900E-D61864BED5F1}" srcOrd="0" destOrd="0" presId="urn:microsoft.com/office/officeart/2005/8/layout/radial6"/>
    <dgm:cxn modelId="{95AE6FF5-A0BD-4E2E-8250-BC39CE2E73CC}" type="presParOf" srcId="{D5B7622F-17AC-467C-B10C-28C38C38C350}" destId="{44F31994-0027-4DC3-B39E-FEE01FB1A852}" srcOrd="4" destOrd="0" presId="urn:microsoft.com/office/officeart/2005/8/layout/radial6"/>
    <dgm:cxn modelId="{B296E4D6-5CE2-4127-ABA2-4510140BF219}" type="presOf" srcId="{D34FE5D7-7525-4D59-ABC9-3998105E634C}" destId="{44F31994-0027-4DC3-B39E-FEE01FB1A852}" srcOrd="0" destOrd="0" presId="urn:microsoft.com/office/officeart/2005/8/layout/radial6"/>
    <dgm:cxn modelId="{4CF13AE0-8E0E-453E-8CD0-FB7EC61EBCBB}" type="presParOf" srcId="{D5B7622F-17AC-467C-B10C-28C38C38C350}" destId="{C6A1073C-AEB6-41D2-8257-B02F52AE6460}" srcOrd="5" destOrd="0" presId="urn:microsoft.com/office/officeart/2005/8/layout/radial6"/>
    <dgm:cxn modelId="{ADFA09E7-4B30-477A-AFDE-F2984024EC41}" type="presParOf" srcId="{D5B7622F-17AC-467C-B10C-28C38C38C350}" destId="{15715456-3418-4DF0-AF3A-DA59307B110D}" srcOrd="6" destOrd="0" presId="urn:microsoft.com/office/officeart/2005/8/layout/radial6"/>
    <dgm:cxn modelId="{B9ED50D7-C44A-4F6B-8DDD-7C4DA6F2631E}" type="presOf" srcId="{75EA9321-EAFA-4AF6-8313-8107E8EB3526}" destId="{15715456-3418-4DF0-AF3A-DA59307B110D}" srcOrd="0" destOrd="0" presId="urn:microsoft.com/office/officeart/2005/8/layout/radial6"/>
    <dgm:cxn modelId="{1B275DA6-C9A1-4FE1-9EBE-7F6C85110E4A}" type="presParOf" srcId="{D5B7622F-17AC-467C-B10C-28C38C38C350}" destId="{0DA4B7DF-BD6B-46E8-940A-69050C019BB3}" srcOrd="7" destOrd="0" presId="urn:microsoft.com/office/officeart/2005/8/layout/radial6"/>
    <dgm:cxn modelId="{CFFBBD32-D519-4448-9D1C-1453A4A61F32}" type="presOf" srcId="{E17F1310-B4AD-4B57-8D9B-BF776721EA77}" destId="{0DA4B7DF-BD6B-46E8-940A-69050C019BB3}" srcOrd="0" destOrd="0" presId="urn:microsoft.com/office/officeart/2005/8/layout/radial6"/>
    <dgm:cxn modelId="{38F23363-A475-4750-A1CE-A7227AFC27DD}" type="presParOf" srcId="{D5B7622F-17AC-467C-B10C-28C38C38C350}" destId="{9268D1C0-A139-4893-A300-CF509D15352B}" srcOrd="8" destOrd="0" presId="urn:microsoft.com/office/officeart/2005/8/layout/radial6"/>
    <dgm:cxn modelId="{897CD127-501F-407A-A522-DEF8DA79CB91}" type="presParOf" srcId="{D5B7622F-17AC-467C-B10C-28C38C38C350}" destId="{EBDCA107-8C73-4044-AC95-50DA28B759A8}" srcOrd="9" destOrd="0" presId="urn:microsoft.com/office/officeart/2005/8/layout/radial6"/>
    <dgm:cxn modelId="{DDD17614-4CAB-464F-B96B-C61A43242345}" type="presOf" srcId="{925984A4-8E6F-4D28-B868-DBAB08F4BD28}" destId="{EBDCA107-8C73-4044-AC95-50DA28B759A8}" srcOrd="0" destOrd="0" presId="urn:microsoft.com/office/officeart/2005/8/layout/radial6"/>
    <dgm:cxn modelId="{F9E49E90-D33C-4681-BE0C-320CEA574AFF}" type="presParOf" srcId="{D5B7622F-17AC-467C-B10C-28C38C38C350}" destId="{F539A410-44AA-4A02-9F1B-997DD2B71E87}" srcOrd="10" destOrd="0" presId="urn:microsoft.com/office/officeart/2005/8/layout/radial6"/>
    <dgm:cxn modelId="{3F15AE0A-1123-4EAE-BDFF-A5A1409CE50A}" type="presOf" srcId="{468FA009-1E87-4539-85FA-5C28B78DD6E9}" destId="{F539A410-44AA-4A02-9F1B-997DD2B71E87}" srcOrd="0" destOrd="0" presId="urn:microsoft.com/office/officeart/2005/8/layout/radial6"/>
    <dgm:cxn modelId="{80B4D571-C503-40E6-B8B6-FE1CAA834B0D}" type="presParOf" srcId="{D5B7622F-17AC-467C-B10C-28C38C38C350}" destId="{2B016566-AAE3-46FD-A114-7C13E71734EF}" srcOrd="11" destOrd="0" presId="urn:microsoft.com/office/officeart/2005/8/layout/radial6"/>
    <dgm:cxn modelId="{06619F14-BE7C-4DF3-8B0C-68EBA9535D4B}" type="presParOf" srcId="{D5B7622F-17AC-467C-B10C-28C38C38C350}" destId="{B5FF6E04-452A-4146-97F4-3BC94EB5BB87}" srcOrd="12" destOrd="0" presId="urn:microsoft.com/office/officeart/2005/8/layout/radial6"/>
    <dgm:cxn modelId="{15B12D70-C8B6-4AE0-83EB-DAF5B220E833}" type="presOf" srcId="{B5C730DE-1181-420B-A78D-195E914DCCF5}" destId="{B5FF6E04-452A-4146-97F4-3BC94EB5BB87}" srcOrd="0"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62395" cy="3874770"/>
        <a:chOff x="0" y="0"/>
        <a:chExt cx="6462395" cy="3874770"/>
      </a:xfrm>
    </dsp:grpSpPr>
    <dsp:sp modelId="{F3596884-C09F-4C70-900E-D61864BED5F1}">
      <dsp:nvSpPr>
        <dsp:cNvPr id="5" name="空心弧 4"/>
        <dsp:cNvSpPr/>
      </dsp:nvSpPr>
      <dsp:spPr bwMode="white">
        <a:xfrm>
          <a:off x="1659305" y="365492"/>
          <a:ext cx="3143785" cy="3143785"/>
        </a:xfrm>
        <a:prstGeom prst="blockArc">
          <a:avLst>
            <a:gd name="adj1" fmla="val 16199999"/>
            <a:gd name="adj2" fmla="val 0"/>
            <a:gd name="adj3" fmla="val 3962"/>
          </a:avLst>
        </a:prstGeom>
      </dsp:spPr>
      <dsp:style>
        <a:lnRef idx="0">
          <a:schemeClr val="accent1">
            <a:tint val="60000"/>
          </a:schemeClr>
        </a:lnRef>
        <a:fillRef idx="3">
          <a:schemeClr val="accent1">
            <a:tint val="60000"/>
          </a:schemeClr>
        </a:fillRef>
        <a:effectRef idx="3">
          <a:scrgbClr r="0" g="0" b="0"/>
        </a:effectRef>
        <a:fontRef idx="minor">
          <a:schemeClr val="lt1"/>
        </a:fontRef>
      </dsp:style>
      <dsp:txXfrm>
        <a:off x="1659305" y="365492"/>
        <a:ext cx="3143785" cy="3143785"/>
      </dsp:txXfrm>
    </dsp:sp>
    <dsp:sp modelId="{15715456-3418-4DF0-AF3A-DA59307B110D}">
      <dsp:nvSpPr>
        <dsp:cNvPr id="7" name="空心弧 6"/>
        <dsp:cNvSpPr/>
      </dsp:nvSpPr>
      <dsp:spPr bwMode="white">
        <a:xfrm>
          <a:off x="1659305" y="365492"/>
          <a:ext cx="3143785" cy="3143785"/>
        </a:xfrm>
        <a:prstGeom prst="blockArc">
          <a:avLst>
            <a:gd name="adj1" fmla="val 0"/>
            <a:gd name="adj2" fmla="val 5400000"/>
            <a:gd name="adj3" fmla="val 3962"/>
          </a:avLst>
        </a:prstGeom>
      </dsp:spPr>
      <dsp:style>
        <a:lnRef idx="0">
          <a:schemeClr val="accent1">
            <a:tint val="60000"/>
          </a:schemeClr>
        </a:lnRef>
        <a:fillRef idx="3">
          <a:schemeClr val="accent1">
            <a:tint val="60000"/>
          </a:schemeClr>
        </a:fillRef>
        <a:effectRef idx="3">
          <a:scrgbClr r="0" g="0" b="0"/>
        </a:effectRef>
        <a:fontRef idx="minor">
          <a:schemeClr val="lt1"/>
        </a:fontRef>
      </dsp:style>
      <dsp:txXfrm>
        <a:off x="1659305" y="365492"/>
        <a:ext cx="3143785" cy="3143785"/>
      </dsp:txXfrm>
    </dsp:sp>
    <dsp:sp modelId="{EBDCA107-8C73-4044-AC95-50DA28B759A8}">
      <dsp:nvSpPr>
        <dsp:cNvPr id="9" name="空心弧 8"/>
        <dsp:cNvSpPr/>
      </dsp:nvSpPr>
      <dsp:spPr bwMode="white">
        <a:xfrm>
          <a:off x="1659305" y="365492"/>
          <a:ext cx="3143785" cy="3143785"/>
        </a:xfrm>
        <a:prstGeom prst="blockArc">
          <a:avLst>
            <a:gd name="adj1" fmla="val 5400000"/>
            <a:gd name="adj2" fmla="val 10800000"/>
            <a:gd name="adj3" fmla="val 3962"/>
          </a:avLst>
        </a:prstGeom>
      </dsp:spPr>
      <dsp:style>
        <a:lnRef idx="0">
          <a:schemeClr val="accent1">
            <a:tint val="60000"/>
          </a:schemeClr>
        </a:lnRef>
        <a:fillRef idx="3">
          <a:schemeClr val="accent1">
            <a:tint val="60000"/>
          </a:schemeClr>
        </a:fillRef>
        <a:effectRef idx="3">
          <a:scrgbClr r="0" g="0" b="0"/>
        </a:effectRef>
        <a:fontRef idx="minor">
          <a:schemeClr val="lt1"/>
        </a:fontRef>
      </dsp:style>
      <dsp:txXfrm>
        <a:off x="1659305" y="365492"/>
        <a:ext cx="3143785" cy="3143785"/>
      </dsp:txXfrm>
    </dsp:sp>
    <dsp:sp modelId="{B5FF6E04-452A-4146-97F4-3BC94EB5BB87}">
      <dsp:nvSpPr>
        <dsp:cNvPr id="11" name="空心弧 10"/>
        <dsp:cNvSpPr/>
      </dsp:nvSpPr>
      <dsp:spPr bwMode="white">
        <a:xfrm>
          <a:off x="1659305" y="365492"/>
          <a:ext cx="3143785" cy="3143785"/>
        </a:xfrm>
        <a:prstGeom prst="blockArc">
          <a:avLst>
            <a:gd name="adj1" fmla="val 10800000"/>
            <a:gd name="adj2" fmla="val 16199999"/>
            <a:gd name="adj3" fmla="val 3962"/>
          </a:avLst>
        </a:prstGeom>
      </dsp:spPr>
      <dsp:style>
        <a:lnRef idx="0">
          <a:schemeClr val="accent1">
            <a:tint val="60000"/>
          </a:schemeClr>
        </a:lnRef>
        <a:fillRef idx="3">
          <a:schemeClr val="accent1">
            <a:tint val="60000"/>
          </a:schemeClr>
        </a:fillRef>
        <a:effectRef idx="3">
          <a:scrgbClr r="0" g="0" b="0"/>
        </a:effectRef>
        <a:fontRef idx="minor">
          <a:schemeClr val="lt1"/>
        </a:fontRef>
      </dsp:style>
      <dsp:txXfrm>
        <a:off x="1659305" y="365492"/>
        <a:ext cx="3143785" cy="3143785"/>
      </dsp:txXfrm>
    </dsp:sp>
    <dsp:sp modelId="{BADECBB5-37EA-4668-8A2F-BD2C2902F22A}">
      <dsp:nvSpPr>
        <dsp:cNvPr id="3" name="椭圆 2"/>
        <dsp:cNvSpPr/>
      </dsp:nvSpPr>
      <dsp:spPr bwMode="white">
        <a:xfrm>
          <a:off x="2544182" y="1250369"/>
          <a:ext cx="1374032" cy="1374032"/>
        </a:xfrm>
        <a:prstGeom prst="ellipse">
          <a:avLst/>
        </a:prstGeom>
      </dsp:spPr>
      <dsp:style>
        <a:lnRef idx="0">
          <a:schemeClr val="lt1"/>
        </a:lnRef>
        <a:fillRef idx="3">
          <a:schemeClr val="accent1"/>
        </a:fillRef>
        <a:effectRef idx="3">
          <a:scrgbClr r="0" g="0" b="0"/>
        </a:effectRef>
        <a:fontRef idx="minor">
          <a:schemeClr val="lt1"/>
        </a:fontRef>
      </dsp:style>
      <dsp:txBody>
        <a:bodyPr vert="horz" wrap="square" lIns="35560" tIns="35560" rIns="35560" bIns="3556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a:t>禁止</a:t>
          </a:r>
          <a:r>
            <a:rPr lang="zh-CN" altLang="en-US"/>
            <a:t>范围</a:t>
          </a:r>
          <a:endParaRPr lang="zh-CN" altLang="en-US"/>
        </a:p>
      </dsp:txBody>
      <dsp:txXfrm>
        <a:off x="2544182" y="1250369"/>
        <a:ext cx="1374032" cy="1374032"/>
      </dsp:txXfrm>
    </dsp:sp>
    <dsp:sp modelId="{C2E7DEFD-0505-42BF-AE13-B6483BF86572}">
      <dsp:nvSpPr>
        <dsp:cNvPr id="4" name="椭圆 3"/>
        <dsp:cNvSpPr/>
      </dsp:nvSpPr>
      <dsp:spPr bwMode="white">
        <a:xfrm>
          <a:off x="2750286" y="0"/>
          <a:ext cx="961822" cy="961822"/>
        </a:xfrm>
        <a:prstGeom prst="ellipse">
          <a:avLst/>
        </a:prstGeom>
      </dsp:spPr>
      <dsp:style>
        <a:lnRef idx="0">
          <a:schemeClr val="lt1"/>
        </a:lnRef>
        <a:fillRef idx="3">
          <a:schemeClr val="accent1"/>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a:t>经营</a:t>
          </a:r>
          <a:endParaRPr lang="zh-CN" altLang="en-US"/>
        </a:p>
      </dsp:txBody>
      <dsp:txXfrm>
        <a:off x="2750286" y="0"/>
        <a:ext cx="961822" cy="961822"/>
      </dsp:txXfrm>
    </dsp:sp>
    <dsp:sp modelId="{44F31994-0027-4DC3-B39E-FEE01FB1A852}">
      <dsp:nvSpPr>
        <dsp:cNvPr id="6" name="椭圆 5"/>
        <dsp:cNvSpPr/>
      </dsp:nvSpPr>
      <dsp:spPr bwMode="white">
        <a:xfrm>
          <a:off x="4206760" y="1456474"/>
          <a:ext cx="961822" cy="961822"/>
        </a:xfrm>
        <a:prstGeom prst="ellipse">
          <a:avLst/>
        </a:prstGeom>
      </dsp:spPr>
      <dsp:style>
        <a:lnRef idx="0">
          <a:schemeClr val="lt1"/>
        </a:lnRef>
        <a:fillRef idx="3">
          <a:schemeClr val="accent1"/>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a:t>储存</a:t>
          </a:r>
          <a:endParaRPr lang="zh-CN" altLang="en-US"/>
        </a:p>
      </dsp:txBody>
      <dsp:txXfrm>
        <a:off x="4206760" y="1456474"/>
        <a:ext cx="961822" cy="961822"/>
      </dsp:txXfrm>
    </dsp:sp>
    <dsp:sp modelId="{0DA4B7DF-BD6B-46E8-940A-69050C019BB3}">
      <dsp:nvSpPr>
        <dsp:cNvPr id="8" name="椭圆 7"/>
        <dsp:cNvSpPr/>
      </dsp:nvSpPr>
      <dsp:spPr bwMode="white">
        <a:xfrm>
          <a:off x="2750286" y="2912948"/>
          <a:ext cx="961822" cy="961822"/>
        </a:xfrm>
        <a:prstGeom prst="ellipse">
          <a:avLst/>
        </a:prstGeom>
      </dsp:spPr>
      <dsp:style>
        <a:lnRef idx="0">
          <a:schemeClr val="lt1"/>
        </a:lnRef>
        <a:fillRef idx="3">
          <a:schemeClr val="accent1"/>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a:t>使用</a:t>
          </a:r>
          <a:endParaRPr lang="zh-CN" altLang="en-US"/>
        </a:p>
      </dsp:txBody>
      <dsp:txXfrm>
        <a:off x="2750286" y="2912948"/>
        <a:ext cx="961822" cy="961822"/>
      </dsp:txXfrm>
    </dsp:sp>
    <dsp:sp modelId="{F539A410-44AA-4A02-9F1B-997DD2B71E87}">
      <dsp:nvSpPr>
        <dsp:cNvPr id="10" name="椭圆 9"/>
        <dsp:cNvSpPr/>
      </dsp:nvSpPr>
      <dsp:spPr bwMode="white">
        <a:xfrm>
          <a:off x="1293812" y="1456474"/>
          <a:ext cx="961822" cy="961822"/>
        </a:xfrm>
        <a:prstGeom prst="ellipse">
          <a:avLst/>
        </a:prstGeom>
      </dsp:spPr>
      <dsp:style>
        <a:lnRef idx="0">
          <a:schemeClr val="lt1"/>
        </a:lnRef>
        <a:fillRef idx="3">
          <a:schemeClr val="accent1"/>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a:t>生产</a:t>
          </a:r>
          <a:endParaRPr lang="zh-CN" altLang="en-US"/>
        </a:p>
      </dsp:txBody>
      <dsp:txXfrm>
        <a:off x="1293812" y="1456474"/>
        <a:ext cx="961822" cy="9618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true"/>
        </dgm:pt>
        <dgm:pt modelId="11">
          <dgm:prSet phldr="true"/>
        </dgm:pt>
        <dgm:pt modelId="12">
          <dgm:prSet phldr="true"/>
        </dgm:pt>
        <dgm:pt modelId="13">
          <dgm:prSet phldr="true"/>
        </dgm:pt>
        <dgm:pt modelId="14">
          <dgm:prSet phldr="true"/>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true"/>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true"/>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6" Type="http://schemas.openxmlformats.org/officeDocument/2006/relationships/tags" Target="../tags/tag57.xml"/><Relationship Id="rId25" Type="http://schemas.openxmlformats.org/officeDocument/2006/relationships/tags" Target="../tags/tag56.xml"/><Relationship Id="rId24" Type="http://schemas.openxmlformats.org/officeDocument/2006/relationships/tags" Target="../tags/tag55.xml"/><Relationship Id="rId23" Type="http://schemas.openxmlformats.org/officeDocument/2006/relationships/tags" Target="../tags/tag54.xml"/><Relationship Id="rId22" Type="http://schemas.openxmlformats.org/officeDocument/2006/relationships/tags" Target="../tags/tag53.xml"/><Relationship Id="rId21" Type="http://schemas.openxmlformats.org/officeDocument/2006/relationships/tags" Target="../tags/tag52.xml"/><Relationship Id="rId20" Type="http://schemas.openxmlformats.org/officeDocument/2006/relationships/tags" Target="../tags/tag51.xml"/><Relationship Id="rId2" Type="http://schemas.openxmlformats.org/officeDocument/2006/relationships/tags" Target="../tags/tag33.xml"/><Relationship Id="rId19" Type="http://schemas.openxmlformats.org/officeDocument/2006/relationships/tags" Target="../tags/tag50.xml"/><Relationship Id="rId18" Type="http://schemas.openxmlformats.org/officeDocument/2006/relationships/tags" Target="../tags/tag49.xml"/><Relationship Id="rId17" Type="http://schemas.openxmlformats.org/officeDocument/2006/relationships/tags" Target="../tags/tag48.xml"/><Relationship Id="rId16" Type="http://schemas.openxmlformats.org/officeDocument/2006/relationships/tags" Target="../tags/tag4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8" Type="http://schemas.openxmlformats.org/officeDocument/2006/relationships/tags" Target="../tags/tag100.xml"/><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2" Type="http://schemas.openxmlformats.org/officeDocument/2006/relationships/tags" Target="../tags/tag157.xml"/><Relationship Id="rId21" Type="http://schemas.openxmlformats.org/officeDocument/2006/relationships/tags" Target="../tags/tag156.xml"/><Relationship Id="rId20" Type="http://schemas.openxmlformats.org/officeDocument/2006/relationships/tags" Target="../tags/tag155.xml"/><Relationship Id="rId2" Type="http://schemas.openxmlformats.org/officeDocument/2006/relationships/tags" Target="../tags/tag137.xml"/><Relationship Id="rId19" Type="http://schemas.openxmlformats.org/officeDocument/2006/relationships/tags" Target="../tags/tag154.xml"/><Relationship Id="rId18" Type="http://schemas.openxmlformats.org/officeDocument/2006/relationships/tags" Target="../tags/tag153.xml"/><Relationship Id="rId17" Type="http://schemas.openxmlformats.org/officeDocument/2006/relationships/tags" Target="../tags/tag152.xml"/><Relationship Id="rId16" Type="http://schemas.openxmlformats.org/officeDocument/2006/relationships/tags" Target="../tags/tag151.xml"/><Relationship Id="rId15" Type="http://schemas.openxmlformats.org/officeDocument/2006/relationships/tags" Target="../tags/tag150.xml"/><Relationship Id="rId14" Type="http://schemas.openxmlformats.org/officeDocument/2006/relationships/tags" Target="../tags/tag149.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0" Type="http://schemas.openxmlformats.org/officeDocument/2006/relationships/tags" Target="../tags/tag17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4" Type="http://schemas.openxmlformats.org/officeDocument/2006/relationships/tags" Target="../tags/tag2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p:custDataLst>
              <p:tags r:id="rId2"/>
            </p:custDataLst>
          </p:nvPr>
        </p:nvSpPr>
        <p:spPr>
          <a:xfrm>
            <a:off x="903605" y="1498600"/>
            <a:ext cx="10297160" cy="37433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 name="减号 5"/>
          <p:cNvSpPr/>
          <p:nvPr>
            <p:custDataLst>
              <p:tags r:id="rId3"/>
            </p:custDataLst>
          </p:nvPr>
        </p:nvSpPr>
        <p:spPr>
          <a:xfrm>
            <a:off x="238125" y="1171575"/>
            <a:ext cx="4324350" cy="55245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减号 7"/>
          <p:cNvSpPr/>
          <p:nvPr>
            <p:custDataLst>
              <p:tags r:id="rId4"/>
            </p:custDataLst>
          </p:nvPr>
        </p:nvSpPr>
        <p:spPr>
          <a:xfrm rot="5400000">
            <a:off x="-1823085" y="3077845"/>
            <a:ext cx="5358765" cy="55245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减号 9"/>
          <p:cNvSpPr/>
          <p:nvPr>
            <p:custDataLst>
              <p:tags r:id="rId5"/>
            </p:custDataLst>
          </p:nvPr>
        </p:nvSpPr>
        <p:spPr>
          <a:xfrm>
            <a:off x="-34925" y="5013325"/>
            <a:ext cx="6248400" cy="55245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8"/>
          <p:cNvSpPr/>
          <p:nvPr>
            <p:custDataLst>
              <p:tags r:id="rId6"/>
            </p:custDataLst>
          </p:nvPr>
        </p:nvSpPr>
        <p:spPr>
          <a:xfrm rot="720000">
            <a:off x="-52030" y="5929375"/>
            <a:ext cx="1380820" cy="1076856"/>
          </a:xfrm>
          <a:custGeom>
            <a:avLst/>
            <a:gdLst>
              <a:gd name="ir" fmla="*/ w 3 4"/>
              <a:gd name="ib" fmla="*/ h 3 4"/>
            </a:gdLst>
            <a:ahLst/>
            <a:cxnLst>
              <a:cxn ang="3">
                <a:pos x="hc" y="t"/>
              </a:cxn>
              <a:cxn ang="cd2">
                <a:pos x="l" y="vc"/>
              </a:cxn>
              <a:cxn ang="cd4">
                <a:pos x="hc" y="b"/>
              </a:cxn>
              <a:cxn ang="0">
                <a:pos x="r" y="vc"/>
              </a:cxn>
            </a:cxnLst>
            <a:rect l="l" t="t" r="r" b="b"/>
            <a:pathLst>
              <a:path w="2175" h="1696">
                <a:moveTo>
                  <a:pt x="860" y="0"/>
                </a:moveTo>
                <a:lnTo>
                  <a:pt x="2175" y="1273"/>
                </a:lnTo>
                <a:lnTo>
                  <a:pt x="183" y="1696"/>
                </a:lnTo>
                <a:lnTo>
                  <a:pt x="0" y="833"/>
                </a:lnTo>
                <a:lnTo>
                  <a:pt x="860" y="0"/>
                </a:lnTo>
                <a:close/>
              </a:path>
            </a:pathLst>
          </a:cu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9"/>
          <p:cNvSpPr/>
          <p:nvPr>
            <p:custDataLst>
              <p:tags r:id="rId7"/>
            </p:custDataLst>
          </p:nvPr>
        </p:nvSpPr>
        <p:spPr>
          <a:xfrm rot="720000">
            <a:off x="1015867" y="5803918"/>
            <a:ext cx="1179830" cy="1082562"/>
          </a:xfrm>
          <a:custGeom>
            <a:avLst/>
            <a:gdLst>
              <a:gd name="ir" fmla="*/ w 3 4"/>
              <a:gd name="ib" fmla="*/ h 3 4"/>
            </a:gdLst>
            <a:ahLst/>
            <a:cxnLst>
              <a:cxn ang="3">
                <a:pos x="hc" y="t"/>
              </a:cxn>
              <a:cxn ang="cd2">
                <a:pos x="l" y="vc"/>
              </a:cxn>
              <a:cxn ang="cd4">
                <a:pos x="hc" y="b"/>
              </a:cxn>
              <a:cxn ang="0">
                <a:pos x="r" y="vc"/>
              </a:cxn>
            </a:cxnLst>
            <a:rect l="l" t="t" r="r" b="b"/>
            <a:pathLst>
              <a:path w="1858" h="1705">
                <a:moveTo>
                  <a:pt x="929" y="0"/>
                </a:moveTo>
                <a:lnTo>
                  <a:pt x="1858" y="900"/>
                </a:lnTo>
                <a:lnTo>
                  <a:pt x="1081" y="1652"/>
                </a:lnTo>
                <a:lnTo>
                  <a:pt x="832" y="1705"/>
                </a:lnTo>
                <a:lnTo>
                  <a:pt x="0" y="900"/>
                </a:lnTo>
                <a:lnTo>
                  <a:pt x="9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菱形 21"/>
          <p:cNvSpPr/>
          <p:nvPr>
            <p:custDataLst>
              <p:tags r:id="rId8"/>
            </p:custDataLst>
          </p:nvPr>
        </p:nvSpPr>
        <p:spPr>
          <a:xfrm rot="720000">
            <a:off x="670560" y="5625465"/>
            <a:ext cx="642620" cy="62420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1"/>
          <p:cNvSpPr/>
          <p:nvPr>
            <p:custDataLst>
              <p:tags r:id="rId9"/>
            </p:custDataLst>
          </p:nvPr>
        </p:nvSpPr>
        <p:spPr>
          <a:xfrm rot="720000">
            <a:off x="1981774" y="6640392"/>
            <a:ext cx="487519" cy="288587"/>
          </a:xfrm>
          <a:custGeom>
            <a:avLst/>
            <a:gdLst>
              <a:gd name="ir" fmla="*/ w 3 4"/>
              <a:gd name="ib" fmla="*/ h 3 4"/>
            </a:gdLst>
            <a:ahLst/>
            <a:cxnLst>
              <a:cxn ang="3">
                <a:pos x="hc" y="t"/>
              </a:cxn>
              <a:cxn ang="cd2">
                <a:pos x="l" y="vc"/>
              </a:cxn>
              <a:cxn ang="cd4">
                <a:pos x="hc" y="b"/>
              </a:cxn>
              <a:cxn ang="0">
                <a:pos x="r" y="vc"/>
              </a:cxn>
            </a:cxnLst>
            <a:rect l="l" t="t" r="r" b="b"/>
            <a:pathLst>
              <a:path w="768" h="454">
                <a:moveTo>
                  <a:pt x="468" y="0"/>
                </a:moveTo>
                <a:lnTo>
                  <a:pt x="768" y="291"/>
                </a:lnTo>
                <a:lnTo>
                  <a:pt x="0" y="454"/>
                </a:lnTo>
                <a:lnTo>
                  <a:pt x="46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22"/>
          <p:cNvSpPr/>
          <p:nvPr>
            <p:custDataLst>
              <p:tags r:id="rId10"/>
            </p:custDataLst>
          </p:nvPr>
        </p:nvSpPr>
        <p:spPr>
          <a:xfrm rot="720000">
            <a:off x="2170405" y="5803796"/>
            <a:ext cx="1179830" cy="1093740"/>
          </a:xfrm>
          <a:custGeom>
            <a:avLst/>
            <a:gdLst>
              <a:gd name="ir" fmla="*/ w 3 4"/>
              <a:gd name="ib" fmla="*/ h 3 4"/>
            </a:gdLst>
            <a:ahLst/>
            <a:cxnLst>
              <a:cxn ang="3">
                <a:pos x="hc" y="t"/>
              </a:cxn>
              <a:cxn ang="cd2">
                <a:pos x="l" y="vc"/>
              </a:cxn>
              <a:cxn ang="cd4">
                <a:pos x="hc" y="b"/>
              </a:cxn>
              <a:cxn ang="0">
                <a:pos x="r" y="vc"/>
              </a:cxn>
            </a:cxnLst>
            <a:rect l="l" t="t" r="r" b="b"/>
            <a:pathLst>
              <a:path w="1858" h="1722">
                <a:moveTo>
                  <a:pt x="929" y="0"/>
                </a:moveTo>
                <a:lnTo>
                  <a:pt x="1858" y="900"/>
                </a:lnTo>
                <a:lnTo>
                  <a:pt x="1053" y="1679"/>
                </a:lnTo>
                <a:lnTo>
                  <a:pt x="850" y="1722"/>
                </a:lnTo>
                <a:lnTo>
                  <a:pt x="0" y="900"/>
                </a:lnTo>
                <a:lnTo>
                  <a:pt x="929" y="0"/>
                </a:lnTo>
                <a:close/>
              </a:path>
            </a:pathLst>
          </a:cu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24"/>
          <p:cNvSpPr/>
          <p:nvPr>
            <p:custDataLst>
              <p:tags r:id="rId11"/>
            </p:custDataLst>
          </p:nvPr>
        </p:nvSpPr>
        <p:spPr>
          <a:xfrm rot="720000">
            <a:off x="-54584" y="5365642"/>
            <a:ext cx="576466" cy="624205"/>
          </a:xfrm>
          <a:custGeom>
            <a:avLst/>
            <a:gdLst>
              <a:gd name="ir" fmla="*/ w 3 4"/>
              <a:gd name="ib" fmla="*/ h 3 4"/>
            </a:gdLst>
            <a:ahLst/>
            <a:cxnLst>
              <a:cxn ang="3">
                <a:pos x="hc" y="t"/>
              </a:cxn>
              <a:cxn ang="cd2">
                <a:pos x="l" y="vc"/>
              </a:cxn>
              <a:cxn ang="cd4">
                <a:pos x="hc" y="b"/>
              </a:cxn>
              <a:cxn ang="0">
                <a:pos x="r" y="vc"/>
              </a:cxn>
            </a:cxnLst>
            <a:rect l="l" t="t" r="r" b="b"/>
            <a:pathLst>
              <a:path w="908" h="983">
                <a:moveTo>
                  <a:pt x="402" y="0"/>
                </a:moveTo>
                <a:lnTo>
                  <a:pt x="908" y="492"/>
                </a:lnTo>
                <a:lnTo>
                  <a:pt x="402" y="983"/>
                </a:lnTo>
                <a:lnTo>
                  <a:pt x="54" y="645"/>
                </a:lnTo>
                <a:lnTo>
                  <a:pt x="0" y="390"/>
                </a:lnTo>
                <a:lnTo>
                  <a:pt x="40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5"/>
          <p:cNvSpPr/>
          <p:nvPr>
            <p:custDataLst>
              <p:tags r:id="rId12"/>
            </p:custDataLst>
          </p:nvPr>
        </p:nvSpPr>
        <p:spPr>
          <a:xfrm rot="720000">
            <a:off x="-123894" y="-20008"/>
            <a:ext cx="816288" cy="962944"/>
          </a:xfrm>
          <a:custGeom>
            <a:avLst/>
            <a:gdLst>
              <a:gd name="ir" fmla="*/ w 3 4"/>
              <a:gd name="ib" fmla="*/ h 3 4"/>
            </a:gdLst>
            <a:ahLst/>
            <a:cxnLst>
              <a:cxn ang="3">
                <a:pos x="hc" y="t"/>
              </a:cxn>
              <a:cxn ang="cd2">
                <a:pos x="l" y="vc"/>
              </a:cxn>
              <a:cxn ang="cd4">
                <a:pos x="hc" y="b"/>
              </a:cxn>
              <a:cxn ang="0">
                <a:pos x="r" y="vc"/>
              </a:cxn>
            </a:cxnLst>
            <a:rect l="l" t="t" r="r" b="b"/>
            <a:pathLst>
              <a:path w="1285" h="1516">
                <a:moveTo>
                  <a:pt x="715" y="0"/>
                </a:moveTo>
                <a:lnTo>
                  <a:pt x="1285" y="553"/>
                </a:lnTo>
                <a:lnTo>
                  <a:pt x="290" y="1516"/>
                </a:lnTo>
                <a:lnTo>
                  <a:pt x="0" y="152"/>
                </a:lnTo>
                <a:lnTo>
                  <a:pt x="715" y="0"/>
                </a:lnTo>
                <a:close/>
              </a:path>
            </a:pathLst>
          </a:cu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26"/>
          <p:cNvSpPr/>
          <p:nvPr>
            <p:custDataLst>
              <p:tags r:id="rId13"/>
            </p:custDataLst>
          </p:nvPr>
        </p:nvSpPr>
        <p:spPr>
          <a:xfrm rot="720000">
            <a:off x="634767" y="-67693"/>
            <a:ext cx="623042" cy="405155"/>
          </a:xfrm>
          <a:custGeom>
            <a:avLst/>
            <a:gdLst>
              <a:gd name="ir" fmla="*/ w 3 4"/>
              <a:gd name="ib" fmla="*/ h 3 4"/>
            </a:gdLst>
            <a:ahLst/>
            <a:cxnLst>
              <a:cxn ang="3">
                <a:pos x="hc" y="t"/>
              </a:cxn>
              <a:cxn ang="cd2">
                <a:pos x="l" y="vc"/>
              </a:cxn>
              <a:cxn ang="cd4">
                <a:pos x="hc" y="b"/>
              </a:cxn>
              <a:cxn ang="0">
                <a:pos x="r" y="vc"/>
              </a:cxn>
            </a:cxnLst>
            <a:rect l="l" t="t" r="r" b="b"/>
            <a:pathLst>
              <a:path w="981" h="638">
                <a:moveTo>
                  <a:pt x="830" y="0"/>
                </a:moveTo>
                <a:lnTo>
                  <a:pt x="981" y="147"/>
                </a:lnTo>
                <a:lnTo>
                  <a:pt x="475" y="638"/>
                </a:lnTo>
                <a:lnTo>
                  <a:pt x="0" y="176"/>
                </a:lnTo>
                <a:lnTo>
                  <a:pt x="8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27"/>
          <p:cNvSpPr/>
          <p:nvPr>
            <p:custDataLst>
              <p:tags r:id="rId14"/>
            </p:custDataLst>
          </p:nvPr>
        </p:nvSpPr>
        <p:spPr>
          <a:xfrm rot="720000">
            <a:off x="-54584" y="820947"/>
            <a:ext cx="576466" cy="624205"/>
          </a:xfrm>
          <a:custGeom>
            <a:avLst/>
            <a:gdLst>
              <a:gd name="ir" fmla="*/ w 3 4"/>
              <a:gd name="ib" fmla="*/ h 3 4"/>
            </a:gdLst>
            <a:ahLst/>
            <a:cxnLst>
              <a:cxn ang="3">
                <a:pos x="hc" y="t"/>
              </a:cxn>
              <a:cxn ang="cd2">
                <a:pos x="l" y="vc"/>
              </a:cxn>
              <a:cxn ang="cd4">
                <a:pos x="hc" y="b"/>
              </a:cxn>
              <a:cxn ang="0">
                <a:pos x="r" y="vc"/>
              </a:cxn>
            </a:cxnLst>
            <a:rect l="l" t="t" r="r" b="b"/>
            <a:pathLst>
              <a:path w="908" h="983">
                <a:moveTo>
                  <a:pt x="402" y="0"/>
                </a:moveTo>
                <a:lnTo>
                  <a:pt x="908" y="492"/>
                </a:lnTo>
                <a:lnTo>
                  <a:pt x="402" y="983"/>
                </a:lnTo>
                <a:lnTo>
                  <a:pt x="54" y="645"/>
                </a:lnTo>
                <a:lnTo>
                  <a:pt x="0" y="390"/>
                </a:lnTo>
                <a:lnTo>
                  <a:pt x="40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28"/>
          <p:cNvSpPr/>
          <p:nvPr>
            <p:custDataLst>
              <p:tags r:id="rId15"/>
            </p:custDataLst>
          </p:nvPr>
        </p:nvSpPr>
        <p:spPr>
          <a:xfrm rot="720000">
            <a:off x="1918102" y="-67693"/>
            <a:ext cx="623042" cy="405155"/>
          </a:xfrm>
          <a:custGeom>
            <a:avLst/>
            <a:gdLst>
              <a:gd name="ir" fmla="*/ w 3 4"/>
              <a:gd name="ib" fmla="*/ h 3 4"/>
            </a:gdLst>
            <a:ahLst/>
            <a:cxnLst>
              <a:cxn ang="3">
                <a:pos x="hc" y="t"/>
              </a:cxn>
              <a:cxn ang="cd2">
                <a:pos x="l" y="vc"/>
              </a:cxn>
              <a:cxn ang="cd4">
                <a:pos x="hc" y="b"/>
              </a:cxn>
              <a:cxn ang="0">
                <a:pos x="r" y="vc"/>
              </a:cxn>
            </a:cxnLst>
            <a:rect l="l" t="t" r="r" b="b"/>
            <a:pathLst>
              <a:path w="981" h="638">
                <a:moveTo>
                  <a:pt x="830" y="0"/>
                </a:moveTo>
                <a:lnTo>
                  <a:pt x="981" y="147"/>
                </a:lnTo>
                <a:lnTo>
                  <a:pt x="475" y="638"/>
                </a:lnTo>
                <a:lnTo>
                  <a:pt x="0" y="176"/>
                </a:lnTo>
                <a:lnTo>
                  <a:pt x="8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29"/>
          <p:cNvSpPr/>
          <p:nvPr>
            <p:custDataLst>
              <p:tags r:id="rId16"/>
            </p:custDataLst>
          </p:nvPr>
        </p:nvSpPr>
        <p:spPr>
          <a:xfrm rot="720000">
            <a:off x="1124011" y="-34509"/>
            <a:ext cx="944245" cy="884447"/>
          </a:xfrm>
          <a:custGeom>
            <a:avLst/>
            <a:gdLst>
              <a:gd name="ir" fmla="*/ w 3 4"/>
              <a:gd name="ib" fmla="*/ h 3 4"/>
            </a:gdLst>
            <a:ahLst/>
            <a:cxnLst>
              <a:cxn ang="3">
                <a:pos x="hc" y="t"/>
              </a:cxn>
              <a:cxn ang="cd2">
                <a:pos x="l" y="vc"/>
              </a:cxn>
              <a:cxn ang="cd4">
                <a:pos x="hc" y="b"/>
              </a:cxn>
              <a:cxn ang="0">
                <a:pos x="r" y="vc"/>
              </a:cxn>
            </a:cxnLst>
            <a:rect l="l" t="t" r="r" b="b"/>
            <a:pathLst>
              <a:path w="1487" h="1393">
                <a:moveTo>
                  <a:pt x="792" y="0"/>
                </a:moveTo>
                <a:lnTo>
                  <a:pt x="1487" y="673"/>
                </a:lnTo>
                <a:lnTo>
                  <a:pt x="744" y="1393"/>
                </a:lnTo>
                <a:lnTo>
                  <a:pt x="0" y="673"/>
                </a:lnTo>
                <a:lnTo>
                  <a:pt x="667" y="27"/>
                </a:lnTo>
                <a:lnTo>
                  <a:pt x="792" y="0"/>
                </a:lnTo>
                <a:close/>
              </a:path>
            </a:pathLst>
          </a:cu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菱形 39"/>
          <p:cNvSpPr/>
          <p:nvPr>
            <p:custDataLst>
              <p:tags r:id="rId17"/>
            </p:custDataLst>
          </p:nvPr>
        </p:nvSpPr>
        <p:spPr>
          <a:xfrm rot="600000">
            <a:off x="1780540" y="553085"/>
            <a:ext cx="478155" cy="46291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p:cNvSpPr>
            <a:spLocks noGrp="true"/>
          </p:cNvSpPr>
          <p:nvPr>
            <p:ph type="ctrTitle" hasCustomPrompt="true"/>
            <p:custDataLst>
              <p:tags r:id="rId18"/>
            </p:custDataLst>
          </p:nvPr>
        </p:nvSpPr>
        <p:spPr>
          <a:xfrm>
            <a:off x="1348672" y="2147758"/>
            <a:ext cx="5784850" cy="1864557"/>
          </a:xfrm>
        </p:spPr>
        <p:txBody>
          <a:bodyPr wrap="square" lIns="91440" tIns="45720" rIns="91440" bIns="0" anchor="b" anchorCtr="false">
            <a:normAutofit/>
          </a:bodyPr>
          <a:lstStyle>
            <a:lvl1pPr algn="ctr">
              <a:defRPr sz="5400" b="0" i="0" spc="300" baseline="0">
                <a:solidFill>
                  <a:schemeClr val="tx1">
                    <a:lumMod val="85000"/>
                    <a:lumOff val="15000"/>
                  </a:schemeClr>
                </a:solidFill>
                <a:effectLst/>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true"/>
          </p:cNvSpPr>
          <p:nvPr>
            <p:ph type="subTitle" idx="1" hasCustomPrompt="true"/>
            <p:custDataLst>
              <p:tags r:id="rId19"/>
            </p:custDataLst>
          </p:nvPr>
        </p:nvSpPr>
        <p:spPr>
          <a:xfrm>
            <a:off x="1348037" y="4061385"/>
            <a:ext cx="5784850" cy="591615"/>
          </a:xfrm>
        </p:spPr>
        <p:txBody>
          <a:bodyPr wrap="square" lIns="91440" tIns="45720" rIns="91440" bIns="45720" anchor="ctr" anchorCtr="false">
            <a:normAutofit/>
          </a:bodyPr>
          <a:lstStyle>
            <a:lvl1pPr marL="0" indent="0" algn="ctr" eaLnBrk="1" fontAlgn="auto" latinLnBrk="0" hangingPunct="1">
              <a:lnSpc>
                <a:spcPct val="110000"/>
              </a:lnSpc>
              <a:buNone/>
              <a:defRPr sz="16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true"/>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true"/>
          </p:cNvSpPr>
          <p:nvPr>
            <p:ph type="ftr" sz="quarter" idx="11"/>
            <p:custDataLst>
              <p:tags r:id="rId21"/>
            </p:custDataLst>
          </p:nvPr>
        </p:nvSpPr>
        <p:spPr/>
        <p:txBody>
          <a:bodyPr/>
          <a:lstStyle/>
          <a:p>
            <a:endParaRPr lang="zh-CN" altLang="en-US" dirty="0"/>
          </a:p>
        </p:txBody>
      </p:sp>
      <p:sp>
        <p:nvSpPr>
          <p:cNvPr id="18" name="灯片编号占位符 17"/>
          <p:cNvSpPr>
            <a:spLocks noGrp="true"/>
          </p:cNvSpPr>
          <p:nvPr>
            <p:ph type="sldNum" sz="quarter" idx="12"/>
            <p:custDataLst>
              <p:tags r:id="rId2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98425" y="71120"/>
            <a:ext cx="11921490" cy="6666863"/>
            <a:chOff x="98425" y="71120"/>
            <a:chExt cx="11921490" cy="6666863"/>
          </a:xfrm>
        </p:grpSpPr>
        <p:grpSp>
          <p:nvGrpSpPr>
            <p:cNvPr id="8" name="组合 7"/>
            <p:cNvGrpSpPr/>
            <p:nvPr userDrawn="true"/>
          </p:nvGrpSpPr>
          <p:grpSpPr>
            <a:xfrm>
              <a:off x="11285220" y="6017894"/>
              <a:ext cx="734695" cy="720089"/>
              <a:chOff x="11285220" y="6017894"/>
              <a:chExt cx="734695" cy="720089"/>
            </a:xfrm>
          </p:grpSpPr>
          <p:sp>
            <p:nvSpPr>
              <p:cNvPr id="12" name="椭圆 11"/>
              <p:cNvSpPr/>
              <p:nvPr>
                <p:custDataLst>
                  <p:tags r:id="rId3"/>
                </p:custDataLst>
              </p:nvPr>
            </p:nvSpPr>
            <p:spPr>
              <a:xfrm>
                <a:off x="11333121" y="6101567"/>
                <a:ext cx="636404" cy="636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custDataLst>
                  <p:tags r:id="rId4"/>
                </p:custDataLst>
              </p:nvPr>
            </p:nvSpPr>
            <p:spPr>
              <a:xfrm>
                <a:off x="11285220" y="6017894"/>
                <a:ext cx="396275" cy="396282"/>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custDataLst>
                  <p:tags r:id="rId5"/>
                </p:custDataLst>
              </p:nvPr>
            </p:nvSpPr>
            <p:spPr>
              <a:xfrm>
                <a:off x="11835153" y="6447459"/>
                <a:ext cx="184762" cy="184766"/>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userDrawn="true"/>
          </p:nvGrpSpPr>
          <p:grpSpPr>
            <a:xfrm>
              <a:off x="98425" y="71120"/>
              <a:ext cx="878205" cy="836930"/>
              <a:chOff x="245" y="202"/>
              <a:chExt cx="1383" cy="1318"/>
            </a:xfrm>
          </p:grpSpPr>
          <p:sp>
            <p:nvSpPr>
              <p:cNvPr id="10" name="菱形 9"/>
              <p:cNvSpPr/>
              <p:nvPr>
                <p:custDataLst>
                  <p:tags r:id="rId6"/>
                </p:custDataLst>
              </p:nvPr>
            </p:nvSpPr>
            <p:spPr>
              <a:xfrm rot="2760000">
                <a:off x="228" y="219"/>
                <a:ext cx="1095" cy="10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菱形 10"/>
              <p:cNvSpPr/>
              <p:nvPr>
                <p:custDataLst>
                  <p:tags r:id="rId7"/>
                </p:custDataLst>
              </p:nvPr>
            </p:nvSpPr>
            <p:spPr>
              <a:xfrm rot="2760000">
                <a:off x="550" y="442"/>
                <a:ext cx="1095" cy="1061"/>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 name="标题 1"/>
          <p:cNvSpPr>
            <a:spLocks noGrp="true"/>
          </p:cNvSpPr>
          <p:nvPr>
            <p:ph type="title"/>
            <p:custDataLst>
              <p:tags r:id="rId8"/>
            </p:custDataLst>
          </p:nvPr>
        </p:nvSpPr>
        <p:spPr>
          <a:xfrm>
            <a:off x="669882" y="443234"/>
            <a:ext cx="10852237" cy="441964"/>
          </a:xfrm>
        </p:spPr>
        <p:txBody>
          <a:bodyPr vert="horz" lIns="101600" tIns="38100" rIns="76200" bIns="38100" rtlCol="0" anchor="t" anchorCtr="false">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true"/>
          </p:cNvSpPr>
          <p:nvPr>
            <p:ph idx="1"/>
            <p:custDataLst>
              <p:tags r:id="rId9"/>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true"/>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11"/>
            </p:custDataLst>
          </p:nvPr>
        </p:nvSpPr>
        <p:spPr/>
        <p:txBody>
          <a:bodyPr/>
          <a:lstStyle/>
          <a:p>
            <a:endParaRPr lang="zh-CN" altLang="en-US"/>
          </a:p>
        </p:txBody>
      </p:sp>
      <p:sp>
        <p:nvSpPr>
          <p:cNvPr id="6" name="灯片编号占位符 5"/>
          <p:cNvSpPr>
            <a:spLocks noGrp="true"/>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9" name="组合 28"/>
          <p:cNvGrpSpPr/>
          <p:nvPr>
            <p:custDataLst>
              <p:tags r:id="rId2"/>
            </p:custDataLst>
          </p:nvPr>
        </p:nvGrpSpPr>
        <p:grpSpPr>
          <a:xfrm>
            <a:off x="-110173" y="4802188"/>
            <a:ext cx="12394883" cy="2278697"/>
            <a:chOff x="-110173" y="4802188"/>
            <a:chExt cx="12394883" cy="2278697"/>
          </a:xfrm>
        </p:grpSpPr>
        <p:sp>
          <p:nvSpPr>
            <p:cNvPr id="16" name="菱形 15"/>
            <p:cNvSpPr/>
            <p:nvPr>
              <p:custDataLst>
                <p:tags r:id="rId3"/>
              </p:custDataLst>
            </p:nvPr>
          </p:nvSpPr>
          <p:spPr>
            <a:xfrm rot="6120000" flipH="true">
              <a:off x="2371090" y="4817110"/>
              <a:ext cx="941070" cy="911225"/>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菱形 23"/>
            <p:cNvSpPr/>
            <p:nvPr>
              <p:custDataLst>
                <p:tags r:id="rId4"/>
              </p:custDataLst>
            </p:nvPr>
          </p:nvSpPr>
          <p:spPr>
            <a:xfrm rot="16920000">
              <a:off x="8746490" y="4848860"/>
              <a:ext cx="941070" cy="911225"/>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任意多边形 18"/>
            <p:cNvSpPr/>
            <p:nvPr>
              <p:custDataLst>
                <p:tags r:id="rId5"/>
              </p:custDataLst>
            </p:nvPr>
          </p:nvSpPr>
          <p:spPr>
            <a:xfrm rot="6120000">
              <a:off x="-127000" y="5487035"/>
              <a:ext cx="1506220" cy="1472565"/>
            </a:xfrm>
            <a:custGeom>
              <a:avLst/>
              <a:gdLst>
                <a:gd name="ir" fmla="*/ w 3 4"/>
                <a:gd name="ib" fmla="*/ h 3 4"/>
              </a:gdLst>
              <a:ahLst/>
              <a:cxnLst>
                <a:cxn ang="3">
                  <a:pos x="hc" y="t"/>
                </a:cxn>
                <a:cxn ang="cd2">
                  <a:pos x="l" y="vc"/>
                </a:cxn>
                <a:cxn ang="cd4">
                  <a:pos x="hc" y="b"/>
                </a:cxn>
                <a:cxn ang="0">
                  <a:pos x="r" y="vc"/>
                </a:cxn>
              </a:cxnLst>
              <a:rect l="l" t="t" r="r" b="b"/>
              <a:pathLst>
                <a:path w="2372" h="2319">
                  <a:moveTo>
                    <a:pt x="1967" y="0"/>
                  </a:moveTo>
                  <a:lnTo>
                    <a:pt x="2372" y="1906"/>
                  </a:lnTo>
                  <a:lnTo>
                    <a:pt x="428" y="2319"/>
                  </a:lnTo>
                  <a:lnTo>
                    <a:pt x="0" y="1905"/>
                  </a:lnTo>
                  <a:lnTo>
                    <a:pt x="1967" y="0"/>
                  </a:lnTo>
                  <a:close/>
                </a:path>
              </a:pathLst>
            </a:cu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菱形 8"/>
            <p:cNvSpPr/>
            <p:nvPr>
              <p:custDataLst>
                <p:tags r:id="rId6"/>
              </p:custDataLst>
            </p:nvPr>
          </p:nvSpPr>
          <p:spPr>
            <a:xfrm rot="6120000">
              <a:off x="840105" y="5611495"/>
              <a:ext cx="1176020" cy="113855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菱形 9"/>
            <p:cNvSpPr/>
            <p:nvPr>
              <p:custDataLst>
                <p:tags r:id="rId7"/>
              </p:custDataLst>
            </p:nvPr>
          </p:nvSpPr>
          <p:spPr>
            <a:xfrm rot="6120000">
              <a:off x="2016125" y="5396230"/>
              <a:ext cx="640715" cy="6223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22"/>
            <p:cNvSpPr/>
            <p:nvPr>
              <p:custDataLst>
                <p:tags r:id="rId8"/>
              </p:custDataLst>
            </p:nvPr>
          </p:nvSpPr>
          <p:spPr>
            <a:xfrm rot="6120000">
              <a:off x="2113915" y="5782945"/>
              <a:ext cx="1081405" cy="1138555"/>
            </a:xfrm>
            <a:custGeom>
              <a:avLst/>
              <a:gdLst>
                <a:gd name="ir" fmla="*/ w 3 4"/>
                <a:gd name="ib" fmla="*/ h 3 4"/>
              </a:gdLst>
              <a:ahLst/>
              <a:cxnLst>
                <a:cxn ang="3">
                  <a:pos x="hc" y="t"/>
                </a:cxn>
                <a:cxn ang="cd2">
                  <a:pos x="l" y="vc"/>
                </a:cxn>
                <a:cxn ang="cd4">
                  <a:pos x="hc" y="b"/>
                </a:cxn>
                <a:cxn ang="0">
                  <a:pos x="r" y="vc"/>
                </a:cxn>
              </a:cxnLst>
              <a:rect l="l" t="t" r="r" b="b"/>
              <a:pathLst>
                <a:path w="1703" h="1793">
                  <a:moveTo>
                    <a:pt x="926" y="0"/>
                  </a:moveTo>
                  <a:lnTo>
                    <a:pt x="1625" y="677"/>
                  </a:lnTo>
                  <a:lnTo>
                    <a:pt x="1703" y="1041"/>
                  </a:lnTo>
                  <a:lnTo>
                    <a:pt x="926" y="1793"/>
                  </a:lnTo>
                  <a:lnTo>
                    <a:pt x="0" y="897"/>
                  </a:lnTo>
                  <a:lnTo>
                    <a:pt x="926" y="0"/>
                  </a:lnTo>
                  <a:close/>
                </a:path>
              </a:pathLst>
            </a:cu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24"/>
            <p:cNvSpPr/>
            <p:nvPr>
              <p:custDataLst>
                <p:tags r:id="rId9"/>
              </p:custDataLst>
            </p:nvPr>
          </p:nvSpPr>
          <p:spPr>
            <a:xfrm rot="6120000">
              <a:off x="1787525" y="6565265"/>
              <a:ext cx="262890" cy="423545"/>
            </a:xfrm>
            <a:custGeom>
              <a:avLst/>
              <a:gdLst>
                <a:gd name="ir" fmla="*/ w 3 4"/>
                <a:gd name="ib" fmla="*/ h 3 4"/>
              </a:gdLst>
              <a:ahLst/>
              <a:cxnLst>
                <a:cxn ang="3">
                  <a:pos x="hc" y="t"/>
                </a:cxn>
                <a:cxn ang="cd2">
                  <a:pos x="l" y="vc"/>
                </a:cxn>
                <a:cxn ang="cd4">
                  <a:pos x="hc" y="b"/>
                </a:cxn>
                <a:cxn ang="0">
                  <a:pos x="r" y="vc"/>
                </a:cxn>
              </a:cxnLst>
              <a:rect l="l" t="t" r="r" b="b"/>
              <a:pathLst>
                <a:path w="414" h="667">
                  <a:moveTo>
                    <a:pt x="272" y="0"/>
                  </a:moveTo>
                  <a:lnTo>
                    <a:pt x="414" y="667"/>
                  </a:lnTo>
                  <a:lnTo>
                    <a:pt x="0" y="265"/>
                  </a:lnTo>
                  <a:lnTo>
                    <a:pt x="27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25"/>
            <p:cNvSpPr/>
            <p:nvPr>
              <p:custDataLst>
                <p:tags r:id="rId10"/>
              </p:custDataLst>
            </p:nvPr>
          </p:nvSpPr>
          <p:spPr>
            <a:xfrm rot="6120000" flipH="true">
              <a:off x="3404235" y="5318125"/>
              <a:ext cx="1413510" cy="1846580"/>
            </a:xfrm>
            <a:custGeom>
              <a:avLst/>
              <a:gdLst>
                <a:gd name="ir" fmla="*/ w 3 4"/>
                <a:gd name="ib" fmla="*/ h 3 4"/>
              </a:gdLst>
              <a:ahLst/>
              <a:cxnLst>
                <a:cxn ang="3">
                  <a:pos x="hc" y="t"/>
                </a:cxn>
                <a:cxn ang="cd2">
                  <a:pos x="l" y="vc"/>
                </a:cxn>
                <a:cxn ang="cd4">
                  <a:pos x="hc" y="b"/>
                </a:cxn>
                <a:cxn ang="0">
                  <a:pos x="r" y="vc"/>
                </a:cxn>
              </a:cxnLst>
              <a:rect l="l" t="t" r="r" b="b"/>
              <a:pathLst>
                <a:path w="2226" h="2908">
                  <a:moveTo>
                    <a:pt x="724" y="0"/>
                  </a:moveTo>
                  <a:lnTo>
                    <a:pt x="2226" y="1454"/>
                  </a:lnTo>
                  <a:lnTo>
                    <a:pt x="724" y="2908"/>
                  </a:lnTo>
                  <a:lnTo>
                    <a:pt x="0" y="2207"/>
                  </a:lnTo>
                  <a:lnTo>
                    <a:pt x="403" y="311"/>
                  </a:lnTo>
                  <a:lnTo>
                    <a:pt x="724" y="0"/>
                  </a:lnTo>
                  <a:close/>
                </a:path>
              </a:pathLst>
            </a:cu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26"/>
            <p:cNvSpPr/>
            <p:nvPr>
              <p:custDataLst>
                <p:tags r:id="rId11"/>
              </p:custDataLst>
            </p:nvPr>
          </p:nvSpPr>
          <p:spPr>
            <a:xfrm rot="6120000" flipH="true">
              <a:off x="3040380" y="6565265"/>
              <a:ext cx="262890" cy="423545"/>
            </a:xfrm>
            <a:custGeom>
              <a:avLst/>
              <a:gdLst>
                <a:gd name="ir" fmla="*/ w 3 4"/>
                <a:gd name="ib" fmla="*/ h 3 4"/>
              </a:gdLst>
              <a:ahLst/>
              <a:cxnLst>
                <a:cxn ang="3">
                  <a:pos x="hc" y="t"/>
                </a:cxn>
                <a:cxn ang="cd2">
                  <a:pos x="l" y="vc"/>
                </a:cxn>
                <a:cxn ang="cd4">
                  <a:pos x="hc" y="b"/>
                </a:cxn>
                <a:cxn ang="0">
                  <a:pos x="r" y="vc"/>
                </a:cxn>
              </a:cxnLst>
              <a:rect l="l" t="t" r="r" b="b"/>
              <a:pathLst>
                <a:path w="414" h="667">
                  <a:moveTo>
                    <a:pt x="142" y="0"/>
                  </a:moveTo>
                  <a:lnTo>
                    <a:pt x="414" y="265"/>
                  </a:lnTo>
                  <a:lnTo>
                    <a:pt x="0" y="667"/>
                  </a:lnTo>
                  <a:lnTo>
                    <a:pt x="1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菱形 14"/>
            <p:cNvSpPr/>
            <p:nvPr>
              <p:custDataLst>
                <p:tags r:id="rId12"/>
              </p:custDataLst>
            </p:nvPr>
          </p:nvSpPr>
          <p:spPr>
            <a:xfrm rot="6120000" flipH="true">
              <a:off x="2854960" y="5539105"/>
              <a:ext cx="640715" cy="6223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菱形 16"/>
            <p:cNvSpPr/>
            <p:nvPr>
              <p:custDataLst>
                <p:tags r:id="rId13"/>
              </p:custDataLst>
            </p:nvPr>
          </p:nvSpPr>
          <p:spPr>
            <a:xfrm rot="6120000">
              <a:off x="860425" y="5138420"/>
              <a:ext cx="640715" cy="622300"/>
            </a:xfrm>
            <a:prstGeom prst="diamond">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2"/>
            <p:cNvSpPr/>
            <p:nvPr>
              <p:custDataLst>
                <p:tags r:id="rId14"/>
              </p:custDataLst>
            </p:nvPr>
          </p:nvSpPr>
          <p:spPr>
            <a:xfrm rot="16920000" flipH="true">
              <a:off x="10833735" y="5586095"/>
              <a:ext cx="1362710" cy="1539240"/>
            </a:xfrm>
            <a:custGeom>
              <a:avLst/>
              <a:gdLst>
                <a:gd name="ir" fmla="*/ w 3 4"/>
                <a:gd name="ib" fmla="*/ h 3 4"/>
              </a:gdLst>
              <a:ahLst/>
              <a:cxnLst>
                <a:cxn ang="3">
                  <a:pos x="hc" y="t"/>
                </a:cxn>
                <a:cxn ang="cd2">
                  <a:pos x="l" y="vc"/>
                </a:cxn>
                <a:cxn ang="cd4">
                  <a:pos x="hc" y="b"/>
                </a:cxn>
                <a:cxn ang="0">
                  <a:pos x="r" y="vc"/>
                </a:cxn>
              </a:cxnLst>
              <a:rect l="l" t="t" r="r" b="b"/>
              <a:pathLst>
                <a:path w="2146" h="2424">
                  <a:moveTo>
                    <a:pt x="2146" y="0"/>
                  </a:moveTo>
                  <a:lnTo>
                    <a:pt x="1630" y="2424"/>
                  </a:lnTo>
                  <a:lnTo>
                    <a:pt x="0" y="2077"/>
                  </a:lnTo>
                  <a:lnTo>
                    <a:pt x="2146" y="0"/>
                  </a:lnTo>
                  <a:close/>
                </a:path>
              </a:pathLst>
            </a:cu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菱形 18"/>
            <p:cNvSpPr/>
            <p:nvPr>
              <p:custDataLst>
                <p:tags r:id="rId15"/>
              </p:custDataLst>
            </p:nvPr>
          </p:nvSpPr>
          <p:spPr>
            <a:xfrm rot="16920000" flipH="true">
              <a:off x="9947275" y="5719445"/>
              <a:ext cx="1176020" cy="113855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菱形 19"/>
            <p:cNvSpPr/>
            <p:nvPr>
              <p:custDataLst>
                <p:tags r:id="rId16"/>
              </p:custDataLst>
            </p:nvPr>
          </p:nvSpPr>
          <p:spPr>
            <a:xfrm rot="16920000" flipH="true">
              <a:off x="9306560" y="5504180"/>
              <a:ext cx="640715" cy="6223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17"/>
            <p:cNvSpPr/>
            <p:nvPr>
              <p:custDataLst>
                <p:tags r:id="rId17"/>
              </p:custDataLst>
            </p:nvPr>
          </p:nvSpPr>
          <p:spPr>
            <a:xfrm rot="16920000" flipH="true">
              <a:off x="8843010" y="5846445"/>
              <a:ext cx="989965" cy="1138555"/>
            </a:xfrm>
            <a:custGeom>
              <a:avLst/>
              <a:gdLst>
                <a:gd name="ir" fmla="*/ w 3 4"/>
                <a:gd name="ib" fmla="*/ h 3 4"/>
              </a:gdLst>
              <a:ahLst/>
              <a:cxnLst>
                <a:cxn ang="3">
                  <a:pos x="hc" y="t"/>
                </a:cxn>
                <a:cxn ang="cd2">
                  <a:pos x="l" y="vc"/>
                </a:cxn>
                <a:cxn ang="cd4">
                  <a:pos x="hc" y="b"/>
                </a:cxn>
                <a:cxn ang="0">
                  <a:pos x="r" y="vc"/>
                </a:cxn>
              </a:cxnLst>
              <a:rect l="l" t="t" r="r" b="b"/>
              <a:pathLst>
                <a:path w="1559" h="1793">
                  <a:moveTo>
                    <a:pt x="926" y="0"/>
                  </a:moveTo>
                  <a:lnTo>
                    <a:pt x="1559" y="613"/>
                  </a:lnTo>
                  <a:lnTo>
                    <a:pt x="1408" y="1327"/>
                  </a:lnTo>
                  <a:lnTo>
                    <a:pt x="926" y="1793"/>
                  </a:lnTo>
                  <a:lnTo>
                    <a:pt x="0" y="897"/>
                  </a:lnTo>
                  <a:lnTo>
                    <a:pt x="926" y="0"/>
                  </a:lnTo>
                  <a:close/>
                </a:path>
              </a:pathLst>
            </a:cu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30"/>
            <p:cNvSpPr/>
            <p:nvPr>
              <p:custDataLst>
                <p:tags r:id="rId18"/>
              </p:custDataLst>
            </p:nvPr>
          </p:nvSpPr>
          <p:spPr>
            <a:xfrm rot="16920000">
              <a:off x="7303770" y="5404485"/>
              <a:ext cx="1370965" cy="1846580"/>
            </a:xfrm>
            <a:custGeom>
              <a:avLst/>
              <a:gdLst>
                <a:gd name="ir" fmla="*/ w 3 4"/>
                <a:gd name="ib" fmla="*/ h 3 4"/>
              </a:gdLst>
              <a:ahLst/>
              <a:cxnLst>
                <a:cxn ang="3">
                  <a:pos x="hc" y="t"/>
                </a:cxn>
                <a:cxn ang="cd2">
                  <a:pos x="l" y="vc"/>
                </a:cxn>
                <a:cxn ang="cd4">
                  <a:pos x="hc" y="b"/>
                </a:cxn>
                <a:cxn ang="0">
                  <a:pos x="r" y="vc"/>
                </a:cxn>
              </a:cxnLst>
              <a:rect l="l" t="t" r="r" b="b"/>
              <a:pathLst>
                <a:path w="2159" h="2908">
                  <a:moveTo>
                    <a:pt x="657" y="0"/>
                  </a:moveTo>
                  <a:lnTo>
                    <a:pt x="2159" y="1454"/>
                  </a:lnTo>
                  <a:lnTo>
                    <a:pt x="657" y="2908"/>
                  </a:lnTo>
                  <a:lnTo>
                    <a:pt x="438" y="2695"/>
                  </a:lnTo>
                  <a:lnTo>
                    <a:pt x="0" y="636"/>
                  </a:lnTo>
                  <a:lnTo>
                    <a:pt x="657" y="0"/>
                  </a:lnTo>
                  <a:close/>
                </a:path>
              </a:pathLst>
            </a:cu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菱形 22"/>
            <p:cNvSpPr/>
            <p:nvPr>
              <p:custDataLst>
                <p:tags r:id="rId19"/>
              </p:custDataLst>
            </p:nvPr>
          </p:nvSpPr>
          <p:spPr>
            <a:xfrm rot="16920000">
              <a:off x="8468360" y="5647055"/>
              <a:ext cx="640715" cy="6223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菱形 24"/>
            <p:cNvSpPr/>
            <p:nvPr>
              <p:custDataLst>
                <p:tags r:id="rId20"/>
              </p:custDataLst>
            </p:nvPr>
          </p:nvSpPr>
          <p:spPr>
            <a:xfrm rot="16920000" flipH="true">
              <a:off x="10729595" y="5341620"/>
              <a:ext cx="640715" cy="622300"/>
            </a:xfrm>
            <a:prstGeom prst="diamond">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36"/>
            <p:cNvSpPr/>
            <p:nvPr>
              <p:custDataLst>
                <p:tags r:id="rId21"/>
              </p:custDataLst>
            </p:nvPr>
          </p:nvSpPr>
          <p:spPr>
            <a:xfrm rot="6120000" flipH="true">
              <a:off x="5636895" y="5788025"/>
              <a:ext cx="990600" cy="1595120"/>
            </a:xfrm>
            <a:custGeom>
              <a:avLst/>
              <a:gdLst>
                <a:gd name="ir" fmla="*/ w 3 4"/>
                <a:gd name="ib" fmla="*/ h 3 4"/>
              </a:gdLst>
              <a:ahLst/>
              <a:cxnLst>
                <a:cxn ang="3">
                  <a:pos x="hc" y="t"/>
                </a:cxn>
                <a:cxn ang="cd2">
                  <a:pos x="l" y="vc"/>
                </a:cxn>
                <a:cxn ang="cd4">
                  <a:pos x="hc" y="b"/>
                </a:cxn>
                <a:cxn ang="0">
                  <a:pos x="r" y="vc"/>
                </a:cxn>
              </a:cxnLst>
              <a:rect l="l" t="t" r="r" b="b"/>
              <a:pathLst>
                <a:path w="1560" h="2512">
                  <a:moveTo>
                    <a:pt x="534" y="0"/>
                  </a:moveTo>
                  <a:lnTo>
                    <a:pt x="1560" y="997"/>
                  </a:lnTo>
                  <a:lnTo>
                    <a:pt x="0" y="2512"/>
                  </a:lnTo>
                  <a:lnTo>
                    <a:pt x="5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菱形 26"/>
            <p:cNvSpPr/>
            <p:nvPr>
              <p:custDataLst>
                <p:tags r:id="rId22"/>
              </p:custDataLst>
            </p:nvPr>
          </p:nvSpPr>
          <p:spPr>
            <a:xfrm rot="6120000">
              <a:off x="5117465" y="5289550"/>
              <a:ext cx="1176020" cy="1138555"/>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标题 1"/>
          <p:cNvSpPr>
            <a:spLocks noGrp="true"/>
          </p:cNvSpPr>
          <p:nvPr>
            <p:ph type="title" hasCustomPrompt="true"/>
            <p:custDataLst>
              <p:tags r:id="rId23"/>
            </p:custDataLst>
          </p:nvPr>
        </p:nvSpPr>
        <p:spPr>
          <a:xfrm>
            <a:off x="3166846" y="3000111"/>
            <a:ext cx="5858307" cy="1106805"/>
          </a:xfrm>
        </p:spPr>
        <p:txBody>
          <a:bodyPr wrap="square" lIns="91440" tIns="0" rIns="91440" bIns="45720" anchor="t" anchorCtr="false">
            <a:normAutofit/>
          </a:bodyPr>
          <a:lstStyle>
            <a:lvl1pPr algn="ctr">
              <a:defRPr sz="2000" b="0" i="0" u="none" strike="noStrike" kern="1200" cap="none" spc="300" normalizeH="0" baseline="0">
                <a:solidFill>
                  <a:schemeClr val="tx1">
                    <a:lumMod val="85000"/>
                    <a:lumOff val="15000"/>
                  </a:schemeClr>
                </a:solidFill>
                <a:effectLst/>
                <a:uFillTx/>
                <a:ea typeface="汉仪旗黑-85S" panose="00020600040101010101" pitchFamily="18" charset="-122"/>
              </a:defRPr>
            </a:lvl1pPr>
          </a:lstStyle>
          <a:p>
            <a:r>
              <a:rPr lang="zh-CN" altLang="en-US" dirty="0"/>
              <a:t>编辑标题</a:t>
            </a:r>
            <a:endParaRPr lang="zh-CN" altLang="en-US" dirty="0"/>
          </a:p>
        </p:txBody>
      </p:sp>
      <p:sp>
        <p:nvSpPr>
          <p:cNvPr id="4" name="日期占位符 3"/>
          <p:cNvSpPr>
            <a:spLocks noGrp="true"/>
          </p:cNvSpPr>
          <p:nvPr>
            <p:ph type="dt" sz="half" idx="10"/>
            <p:custDataLst>
              <p:tags r:id="rId2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25"/>
            </p:custDataLst>
          </p:nvPr>
        </p:nvSpPr>
        <p:spPr/>
        <p:txBody>
          <a:bodyPr/>
          <a:lstStyle/>
          <a:p>
            <a:endParaRPr lang="zh-CN" altLang="en-US"/>
          </a:p>
        </p:txBody>
      </p:sp>
      <p:sp>
        <p:nvSpPr>
          <p:cNvPr id="6" name="灯片编号占位符 5"/>
          <p:cNvSpPr>
            <a:spLocks noGrp="true"/>
          </p:cNvSpPr>
          <p:nvPr>
            <p:ph type="sldNum" sz="quarter" idx="12"/>
            <p:custDataLst>
              <p:tags r:id="rId2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6" name="组合 15"/>
          <p:cNvGrpSpPr/>
          <p:nvPr>
            <p:custDataLst>
              <p:tags r:id="rId2"/>
            </p:custDataLst>
          </p:nvPr>
        </p:nvGrpSpPr>
        <p:grpSpPr>
          <a:xfrm>
            <a:off x="98425" y="71120"/>
            <a:ext cx="11921490" cy="6666863"/>
            <a:chOff x="98425" y="71120"/>
            <a:chExt cx="11921490" cy="6666863"/>
          </a:xfrm>
        </p:grpSpPr>
        <p:grpSp>
          <p:nvGrpSpPr>
            <p:cNvPr id="9" name="组合 8"/>
            <p:cNvGrpSpPr/>
            <p:nvPr userDrawn="true"/>
          </p:nvGrpSpPr>
          <p:grpSpPr>
            <a:xfrm>
              <a:off x="11285220" y="6017894"/>
              <a:ext cx="734695" cy="720089"/>
              <a:chOff x="11285220" y="6017894"/>
              <a:chExt cx="734695" cy="720089"/>
            </a:xfrm>
          </p:grpSpPr>
          <p:sp>
            <p:nvSpPr>
              <p:cNvPr id="13" name="椭圆 12"/>
              <p:cNvSpPr/>
              <p:nvPr>
                <p:custDataLst>
                  <p:tags r:id="rId3"/>
                </p:custDataLst>
              </p:nvPr>
            </p:nvSpPr>
            <p:spPr>
              <a:xfrm>
                <a:off x="11333121" y="6101567"/>
                <a:ext cx="636404" cy="636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custDataLst>
                  <p:tags r:id="rId4"/>
                </p:custDataLst>
              </p:nvPr>
            </p:nvSpPr>
            <p:spPr>
              <a:xfrm>
                <a:off x="11285220" y="6017894"/>
                <a:ext cx="396275" cy="396282"/>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custDataLst>
                  <p:tags r:id="rId5"/>
                </p:custDataLst>
              </p:nvPr>
            </p:nvSpPr>
            <p:spPr>
              <a:xfrm>
                <a:off x="11835153" y="6447459"/>
                <a:ext cx="184762" cy="184766"/>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userDrawn="true"/>
          </p:nvGrpSpPr>
          <p:grpSpPr>
            <a:xfrm>
              <a:off x="98425" y="71120"/>
              <a:ext cx="878205" cy="836930"/>
              <a:chOff x="245" y="202"/>
              <a:chExt cx="1383" cy="1318"/>
            </a:xfrm>
          </p:grpSpPr>
          <p:sp>
            <p:nvSpPr>
              <p:cNvPr id="11" name="菱形 10"/>
              <p:cNvSpPr/>
              <p:nvPr>
                <p:custDataLst>
                  <p:tags r:id="rId6"/>
                </p:custDataLst>
              </p:nvPr>
            </p:nvSpPr>
            <p:spPr>
              <a:xfrm rot="2760000">
                <a:off x="228" y="219"/>
                <a:ext cx="1095" cy="10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菱形 11"/>
              <p:cNvSpPr/>
              <p:nvPr>
                <p:custDataLst>
                  <p:tags r:id="rId7"/>
                </p:custDataLst>
              </p:nvPr>
            </p:nvSpPr>
            <p:spPr>
              <a:xfrm rot="2760000">
                <a:off x="550" y="442"/>
                <a:ext cx="1095" cy="1061"/>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 name="标题 1"/>
          <p:cNvSpPr>
            <a:spLocks noGrp="true"/>
          </p:cNvSpPr>
          <p:nvPr>
            <p:ph type="title"/>
            <p:custDataLst>
              <p:tags r:id="rId8"/>
            </p:custDataLst>
          </p:nvPr>
        </p:nvSpPr>
        <p:spPr>
          <a:xfrm>
            <a:off x="669882" y="443234"/>
            <a:ext cx="10852237" cy="441964"/>
          </a:xfrm>
        </p:spPr>
        <p:txBody>
          <a:bodyPr vert="horz" lIns="101600" tIns="38100" rIns="76200" bIns="38100" rtlCol="0" anchor="t"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true"/>
          </p:cNvSpPr>
          <p:nvPr>
            <p:ph sz="half" idx="1"/>
            <p:custDataLst>
              <p:tags r:id="rId9"/>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true"/>
          </p:cNvSpPr>
          <p:nvPr>
            <p:ph sz="half" idx="2"/>
            <p:custDataLst>
              <p:tags r:id="rId10"/>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pitchFamily="34" charset="-122"/>
              </a:defRPr>
            </a:lvl1pPr>
            <a:lvl2pPr>
              <a:defRPr sz="1600" baseline="0">
                <a:latin typeface="Arial" panose="020B0604020202020204" pitchFamily="34" charset="0"/>
                <a:ea typeface="微软雅黑" panose="020B0503020204020204" pitchFamily="34" charset="-122"/>
              </a:defRPr>
            </a:lvl2pPr>
            <a:lvl3pPr>
              <a:defRPr sz="1600" baseline="0">
                <a:latin typeface="Arial" panose="020B0604020202020204" pitchFamily="34" charset="0"/>
                <a:ea typeface="微软雅黑" panose="020B0503020204020204" pitchFamily="34" charset="-122"/>
              </a:defRPr>
            </a:lvl3pPr>
            <a:lvl4pPr>
              <a:defRPr sz="1600" baseline="0">
                <a:latin typeface="Arial" panose="020B0604020202020204" pitchFamily="34" charset="0"/>
                <a:ea typeface="微软雅黑" panose="020B0503020204020204" pitchFamily="34" charset="-122"/>
              </a:defRPr>
            </a:lvl4pPr>
            <a:lvl5pPr>
              <a:defRPr sz="1600"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true"/>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custDataLst>
              <p:tags r:id="rId12"/>
            </p:custDataLst>
          </p:nvPr>
        </p:nvSpPr>
        <p:spPr/>
        <p:txBody>
          <a:bodyPr/>
          <a:lstStyle/>
          <a:p>
            <a:endParaRPr lang="zh-CN" altLang="en-US"/>
          </a:p>
        </p:txBody>
      </p:sp>
      <p:sp>
        <p:nvSpPr>
          <p:cNvPr id="7" name="灯片编号占位符 6"/>
          <p:cNvSpPr>
            <a:spLocks noGrp="true"/>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98425" y="71120"/>
            <a:ext cx="11921490" cy="6666863"/>
            <a:chOff x="98425" y="71120"/>
            <a:chExt cx="11921490" cy="6666863"/>
          </a:xfrm>
        </p:grpSpPr>
        <p:grpSp>
          <p:nvGrpSpPr>
            <p:cNvPr id="11" name="组合 10"/>
            <p:cNvGrpSpPr/>
            <p:nvPr userDrawn="true"/>
          </p:nvGrpSpPr>
          <p:grpSpPr>
            <a:xfrm>
              <a:off x="11285220" y="6017894"/>
              <a:ext cx="734695" cy="720089"/>
              <a:chOff x="11285220" y="6017894"/>
              <a:chExt cx="734695" cy="720089"/>
            </a:xfrm>
          </p:grpSpPr>
          <p:sp>
            <p:nvSpPr>
              <p:cNvPr id="15" name="椭圆 14"/>
              <p:cNvSpPr/>
              <p:nvPr>
                <p:custDataLst>
                  <p:tags r:id="rId3"/>
                </p:custDataLst>
              </p:nvPr>
            </p:nvSpPr>
            <p:spPr>
              <a:xfrm>
                <a:off x="11333121" y="6101567"/>
                <a:ext cx="636404" cy="636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custDataLst>
                  <p:tags r:id="rId4"/>
                </p:custDataLst>
              </p:nvPr>
            </p:nvSpPr>
            <p:spPr>
              <a:xfrm>
                <a:off x="11285220" y="6017894"/>
                <a:ext cx="396275" cy="396282"/>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custDataLst>
                  <p:tags r:id="rId5"/>
                </p:custDataLst>
              </p:nvPr>
            </p:nvSpPr>
            <p:spPr>
              <a:xfrm>
                <a:off x="11835153" y="6447459"/>
                <a:ext cx="184762" cy="184766"/>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userDrawn="true"/>
          </p:nvGrpSpPr>
          <p:grpSpPr>
            <a:xfrm>
              <a:off x="98425" y="71120"/>
              <a:ext cx="878205" cy="836930"/>
              <a:chOff x="245" y="202"/>
              <a:chExt cx="1383" cy="1318"/>
            </a:xfrm>
          </p:grpSpPr>
          <p:sp>
            <p:nvSpPr>
              <p:cNvPr id="13" name="菱形 12"/>
              <p:cNvSpPr/>
              <p:nvPr>
                <p:custDataLst>
                  <p:tags r:id="rId6"/>
                </p:custDataLst>
              </p:nvPr>
            </p:nvSpPr>
            <p:spPr>
              <a:xfrm rot="2760000">
                <a:off x="228" y="219"/>
                <a:ext cx="1095" cy="10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菱形 13"/>
              <p:cNvSpPr/>
              <p:nvPr>
                <p:custDataLst>
                  <p:tags r:id="rId7"/>
                </p:custDataLst>
              </p:nvPr>
            </p:nvSpPr>
            <p:spPr>
              <a:xfrm rot="2760000">
                <a:off x="550" y="442"/>
                <a:ext cx="1095" cy="1061"/>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 name="标题 1"/>
          <p:cNvSpPr>
            <a:spLocks noGrp="true"/>
          </p:cNvSpPr>
          <p:nvPr>
            <p:ph type="title"/>
            <p:custDataLst>
              <p:tags r:id="rId8"/>
            </p:custDataLst>
          </p:nvPr>
        </p:nvSpPr>
        <p:spPr>
          <a:xfrm>
            <a:off x="669882" y="443234"/>
            <a:ext cx="10852237" cy="441964"/>
          </a:xfrm>
        </p:spPr>
        <p:txBody>
          <a:bodyPr vert="horz" lIns="101600" tIns="38100" rIns="76200" bIns="38100" rtlCol="0" anchor="t"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true"/>
          </p:cNvSpPr>
          <p:nvPr>
            <p:ph type="body" idx="1" hasCustomPrompt="true"/>
            <p:custDataLst>
              <p:tags r:id="rId9"/>
            </p:custDataLst>
          </p:nvPr>
        </p:nvSpPr>
        <p:spPr>
          <a:xfrm>
            <a:off x="669930" y="952508"/>
            <a:ext cx="5283242" cy="381003"/>
          </a:xfrm>
        </p:spPr>
        <p:txBody>
          <a:bodyPr lIns="101600" tIns="38100" rIns="76200" bIns="38100" anchor="t" anchorCtr="false">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true"/>
          </p:cNvSpPr>
          <p:nvPr>
            <p:ph sz="half" idx="2"/>
            <p:custDataLst>
              <p:tags r:id="rId10"/>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true"/>
          </p:cNvSpPr>
          <p:nvPr>
            <p:ph type="body" sz="quarter" idx="3" hasCustomPrompt="true"/>
            <p:custDataLst>
              <p:tags r:id="rId11"/>
            </p:custDataLst>
          </p:nvPr>
        </p:nvSpPr>
        <p:spPr>
          <a:xfrm>
            <a:off x="6235750" y="952508"/>
            <a:ext cx="5283242" cy="381003"/>
          </a:xfrm>
        </p:spPr>
        <p:txBody>
          <a:bodyPr vert="horz" lIns="101600" tIns="38100" rIns="76200" bIns="38100" rtlCol="0" anchor="t" anchorCtr="false">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true"/>
          </p:cNvSpPr>
          <p:nvPr>
            <p:ph sz="quarter" idx="4"/>
            <p:custDataLst>
              <p:tags r:id="rId12"/>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true"/>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custDataLst>
              <p:tags r:id="rId14"/>
            </p:custDataLst>
          </p:nvPr>
        </p:nvSpPr>
        <p:spPr/>
        <p:txBody>
          <a:bodyPr/>
          <a:lstStyle/>
          <a:p>
            <a:endParaRPr lang="zh-CN" altLang="en-US"/>
          </a:p>
        </p:txBody>
      </p:sp>
      <p:sp>
        <p:nvSpPr>
          <p:cNvPr id="9" name="灯片编号占位符 8"/>
          <p:cNvSpPr>
            <a:spLocks noGrp="true"/>
          </p:cNvSpPr>
          <p:nvPr>
            <p:ph type="sldNum" sz="quarter" idx="12"/>
            <p:custDataLst>
              <p:tags r:id="rId1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7" name="任意多边形 10"/>
          <p:cNvSpPr/>
          <p:nvPr>
            <p:custDataLst>
              <p:tags r:id="rId2"/>
            </p:custDataLst>
          </p:nvPr>
        </p:nvSpPr>
        <p:spPr>
          <a:xfrm flipH="true">
            <a:off x="-215582" y="0"/>
            <a:ext cx="7588726" cy="6861810"/>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11951" h="10806">
                <a:moveTo>
                  <a:pt x="2702" y="0"/>
                </a:moveTo>
                <a:lnTo>
                  <a:pt x="11951" y="0"/>
                </a:lnTo>
                <a:lnTo>
                  <a:pt x="11951" y="10806"/>
                </a:lnTo>
                <a:lnTo>
                  <a:pt x="0" y="10806"/>
                </a:lnTo>
                <a:lnTo>
                  <a:pt x="2702"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18"/>
          <p:cNvSpPr/>
          <p:nvPr>
            <p:custDataLst>
              <p:tags r:id="rId3"/>
            </p:custDataLst>
          </p:nvPr>
        </p:nvSpPr>
        <p:spPr>
          <a:xfrm rot="720000">
            <a:off x="8451850" y="4382770"/>
            <a:ext cx="3952240" cy="2800350"/>
          </a:xfrm>
          <a:custGeom>
            <a:avLst/>
            <a:gdLst>
              <a:gd name="ir" fmla="*/ w 3 4"/>
              <a:gd name="ib" fmla="*/ h 3 4"/>
            </a:gdLst>
            <a:ahLst/>
            <a:cxnLst>
              <a:cxn ang="3">
                <a:pos x="hc" y="t"/>
              </a:cxn>
              <a:cxn ang="cd2">
                <a:pos x="l" y="vc"/>
              </a:cxn>
              <a:cxn ang="cd4">
                <a:pos x="hc" y="b"/>
              </a:cxn>
              <a:cxn ang="0">
                <a:pos x="r" y="vc"/>
              </a:cxn>
            </a:cxnLst>
            <a:rect l="l" t="t" r="r" b="b"/>
            <a:pathLst>
              <a:path w="6224" h="4410">
                <a:moveTo>
                  <a:pt x="3573" y="0"/>
                </a:moveTo>
                <a:lnTo>
                  <a:pt x="6029" y="2378"/>
                </a:lnTo>
                <a:lnTo>
                  <a:pt x="6224" y="3296"/>
                </a:lnTo>
                <a:lnTo>
                  <a:pt x="983" y="4410"/>
                </a:lnTo>
                <a:lnTo>
                  <a:pt x="0" y="3459"/>
                </a:lnTo>
                <a:lnTo>
                  <a:pt x="3573" y="0"/>
                </a:lnTo>
                <a:close/>
              </a:path>
            </a:pathLst>
          </a:cu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菱形 9"/>
          <p:cNvSpPr/>
          <p:nvPr>
            <p:custDataLst>
              <p:tags r:id="rId4"/>
            </p:custDataLst>
          </p:nvPr>
        </p:nvSpPr>
        <p:spPr>
          <a:xfrm rot="720000">
            <a:off x="8595995" y="3960495"/>
            <a:ext cx="1535430" cy="148653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菱形 10"/>
          <p:cNvSpPr/>
          <p:nvPr>
            <p:custDataLst>
              <p:tags r:id="rId5"/>
            </p:custDataLst>
          </p:nvPr>
        </p:nvSpPr>
        <p:spPr>
          <a:xfrm rot="720000">
            <a:off x="8327390" y="3111500"/>
            <a:ext cx="836295" cy="81216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菱形 11"/>
          <p:cNvSpPr/>
          <p:nvPr>
            <p:custDataLst>
              <p:tags r:id="rId6"/>
            </p:custDataLst>
          </p:nvPr>
        </p:nvSpPr>
        <p:spPr>
          <a:xfrm rot="720000">
            <a:off x="10727690" y="546100"/>
            <a:ext cx="836295" cy="81216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菱形 12"/>
          <p:cNvSpPr/>
          <p:nvPr>
            <p:custDataLst>
              <p:tags r:id="rId7"/>
            </p:custDataLst>
          </p:nvPr>
        </p:nvSpPr>
        <p:spPr>
          <a:xfrm rot="720000">
            <a:off x="8881110" y="2371725"/>
            <a:ext cx="1535430" cy="1486535"/>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菱形 13"/>
          <p:cNvSpPr/>
          <p:nvPr>
            <p:custDataLst>
              <p:tags r:id="rId8"/>
            </p:custDataLst>
          </p:nvPr>
        </p:nvSpPr>
        <p:spPr>
          <a:xfrm rot="720000">
            <a:off x="9977755" y="3652520"/>
            <a:ext cx="836295" cy="81216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菱形 14"/>
          <p:cNvSpPr/>
          <p:nvPr>
            <p:custDataLst>
              <p:tags r:id="rId9"/>
            </p:custDataLst>
          </p:nvPr>
        </p:nvSpPr>
        <p:spPr>
          <a:xfrm rot="720000" flipH="true">
            <a:off x="8475345" y="25400"/>
            <a:ext cx="2490470" cy="2411095"/>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菱形 15"/>
          <p:cNvSpPr/>
          <p:nvPr>
            <p:custDataLst>
              <p:tags r:id="rId10"/>
            </p:custDataLst>
          </p:nvPr>
        </p:nvSpPr>
        <p:spPr>
          <a:xfrm rot="720000" flipH="true">
            <a:off x="9977755" y="2016760"/>
            <a:ext cx="836295" cy="812165"/>
          </a:xfrm>
          <a:prstGeom prst="diamond">
            <a:avLst/>
          </a:prstGeom>
          <a:solidFill>
            <a:srgbClr val="019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菱形 16"/>
          <p:cNvSpPr/>
          <p:nvPr>
            <p:custDataLst>
              <p:tags r:id="rId11"/>
            </p:custDataLst>
          </p:nvPr>
        </p:nvSpPr>
        <p:spPr>
          <a:xfrm rot="720000" flipH="true">
            <a:off x="8514080" y="2016760"/>
            <a:ext cx="836295" cy="81216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28"/>
          <p:cNvSpPr/>
          <p:nvPr>
            <p:custDataLst>
              <p:tags r:id="rId12"/>
            </p:custDataLst>
          </p:nvPr>
        </p:nvSpPr>
        <p:spPr>
          <a:xfrm rot="720000" flipH="true">
            <a:off x="9832340" y="728980"/>
            <a:ext cx="2771775" cy="4209415"/>
          </a:xfrm>
          <a:custGeom>
            <a:avLst/>
            <a:gdLst>
              <a:gd name="ir" fmla="*/ w 3 4"/>
              <a:gd name="ib" fmla="*/ h 3 4"/>
            </a:gdLst>
            <a:ahLst/>
            <a:cxnLst>
              <a:cxn ang="3">
                <a:pos x="hc" y="t"/>
              </a:cxn>
              <a:cxn ang="cd2">
                <a:pos x="l" y="vc"/>
              </a:cxn>
              <a:cxn ang="cd4">
                <a:pos x="hc" y="b"/>
              </a:cxn>
              <a:cxn ang="0">
                <a:pos x="r" y="vc"/>
              </a:cxn>
            </a:cxnLst>
            <a:rect l="l" t="t" r="r" b="b"/>
            <a:pathLst>
              <a:path w="4365" h="6629">
                <a:moveTo>
                  <a:pt x="1279" y="0"/>
                </a:moveTo>
                <a:lnTo>
                  <a:pt x="4365" y="2998"/>
                </a:lnTo>
                <a:lnTo>
                  <a:pt x="627" y="6629"/>
                </a:lnTo>
                <a:lnTo>
                  <a:pt x="0" y="6019"/>
                </a:lnTo>
                <a:lnTo>
                  <a:pt x="127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菱形 18"/>
          <p:cNvSpPr/>
          <p:nvPr>
            <p:custDataLst>
              <p:tags r:id="rId13"/>
            </p:custDataLst>
          </p:nvPr>
        </p:nvSpPr>
        <p:spPr>
          <a:xfrm rot="720000" flipH="true">
            <a:off x="7564120" y="2263140"/>
            <a:ext cx="1228725" cy="1189990"/>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菱形 19"/>
          <p:cNvSpPr/>
          <p:nvPr>
            <p:custDataLst>
              <p:tags r:id="rId14"/>
            </p:custDataLst>
          </p:nvPr>
        </p:nvSpPr>
        <p:spPr>
          <a:xfrm rot="720000">
            <a:off x="7991475" y="4620895"/>
            <a:ext cx="836295" cy="812165"/>
          </a:xfrm>
          <a:prstGeom prst="diamond">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p:cNvSpPr>
            <a:spLocks noGrp="true"/>
          </p:cNvSpPr>
          <p:nvPr>
            <p:ph type="title"/>
            <p:custDataLst>
              <p:tags r:id="rId15"/>
            </p:custDataLst>
          </p:nvPr>
        </p:nvSpPr>
        <p:spPr>
          <a:xfrm>
            <a:off x="608400" y="608400"/>
            <a:ext cx="10969200" cy="705600"/>
          </a:xfrm>
        </p:spPr>
        <p:txBody>
          <a:bodyPr vert="horz" lIns="90000" tIns="46800" rIns="90000" bIns="46800" rtlCol="0" anchor="ctr" anchorCtr="false">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汉仪旗黑-85S" panose="00020600040101010101" pitchFamily="18" charset="-122"/>
                <a:ea typeface="汉仪旗黑-85S"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true"/>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7"/>
            </p:custDataLst>
          </p:nvPr>
        </p:nvSpPr>
        <p:spPr/>
        <p:txBody>
          <a:bodyPr/>
          <a:lstStyle/>
          <a:p>
            <a:endParaRPr lang="zh-CN" altLang="en-US"/>
          </a:p>
        </p:txBody>
      </p:sp>
      <p:sp>
        <p:nvSpPr>
          <p:cNvPr id="5" name="灯片编号占位符 4"/>
          <p:cNvSpPr>
            <a:spLocks noGrp="true"/>
          </p:cNvSpPr>
          <p:nvPr>
            <p:ph type="sldNum" sz="quarter" idx="12"/>
            <p:custDataLst>
              <p:tags r:id="rId1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custDataLst>
              <p:tags r:id="rId3"/>
            </p:custDataLst>
          </p:nvPr>
        </p:nvSpPr>
        <p:spPr/>
        <p:txBody>
          <a:bodyPr/>
          <a:lstStyle/>
          <a:p>
            <a:endParaRPr lang="zh-CN" altLang="en-US"/>
          </a:p>
        </p:txBody>
      </p:sp>
      <p:sp>
        <p:nvSpPr>
          <p:cNvPr id="4" name="灯片编号占位符 3"/>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98425" y="71120"/>
            <a:ext cx="11921490" cy="6666863"/>
            <a:chOff x="98425" y="71120"/>
            <a:chExt cx="11921490" cy="6666863"/>
          </a:xfrm>
        </p:grpSpPr>
        <p:grpSp>
          <p:nvGrpSpPr>
            <p:cNvPr id="9" name="组合 8"/>
            <p:cNvGrpSpPr/>
            <p:nvPr userDrawn="true"/>
          </p:nvGrpSpPr>
          <p:grpSpPr>
            <a:xfrm>
              <a:off x="11285220" y="6017894"/>
              <a:ext cx="734695" cy="720089"/>
              <a:chOff x="11285220" y="6017894"/>
              <a:chExt cx="734695" cy="720089"/>
            </a:xfrm>
          </p:grpSpPr>
          <p:sp>
            <p:nvSpPr>
              <p:cNvPr id="13" name="椭圆 12"/>
              <p:cNvSpPr/>
              <p:nvPr>
                <p:custDataLst>
                  <p:tags r:id="rId3"/>
                </p:custDataLst>
              </p:nvPr>
            </p:nvSpPr>
            <p:spPr>
              <a:xfrm>
                <a:off x="11333121" y="6101567"/>
                <a:ext cx="636404" cy="636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custDataLst>
                  <p:tags r:id="rId4"/>
                </p:custDataLst>
              </p:nvPr>
            </p:nvSpPr>
            <p:spPr>
              <a:xfrm>
                <a:off x="11285220" y="6017894"/>
                <a:ext cx="396275" cy="396282"/>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custDataLst>
                  <p:tags r:id="rId5"/>
                </p:custDataLst>
              </p:nvPr>
            </p:nvSpPr>
            <p:spPr>
              <a:xfrm>
                <a:off x="11835153" y="6447459"/>
                <a:ext cx="184762" cy="184766"/>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userDrawn="true"/>
          </p:nvGrpSpPr>
          <p:grpSpPr>
            <a:xfrm>
              <a:off x="98425" y="71120"/>
              <a:ext cx="878205" cy="836930"/>
              <a:chOff x="245" y="202"/>
              <a:chExt cx="1383" cy="1318"/>
            </a:xfrm>
          </p:grpSpPr>
          <p:sp>
            <p:nvSpPr>
              <p:cNvPr id="11" name="菱形 10"/>
              <p:cNvSpPr/>
              <p:nvPr>
                <p:custDataLst>
                  <p:tags r:id="rId6"/>
                </p:custDataLst>
              </p:nvPr>
            </p:nvSpPr>
            <p:spPr>
              <a:xfrm rot="2760000">
                <a:off x="228" y="219"/>
                <a:ext cx="1095" cy="10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菱形 11"/>
              <p:cNvSpPr/>
              <p:nvPr>
                <p:custDataLst>
                  <p:tags r:id="rId7"/>
                </p:custDataLst>
              </p:nvPr>
            </p:nvSpPr>
            <p:spPr>
              <a:xfrm rot="2760000">
                <a:off x="550" y="442"/>
                <a:ext cx="1095" cy="1061"/>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 name="标题 1"/>
          <p:cNvSpPr>
            <a:spLocks noGrp="true"/>
          </p:cNvSpPr>
          <p:nvPr>
            <p:ph type="title"/>
            <p:custDataLst>
              <p:tags r:id="rId8"/>
            </p:custDataLst>
          </p:nvPr>
        </p:nvSpPr>
        <p:spPr>
          <a:xfrm>
            <a:off x="669930" y="443234"/>
            <a:ext cx="10852237" cy="441964"/>
          </a:xfrm>
        </p:spPr>
        <p:txBody>
          <a:bodyPr vert="horz" lIns="101600" tIns="38100" rIns="76200" bIns="38100" rtlCol="0" anchor="t"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true"/>
          </p:cNvSpPr>
          <p:nvPr>
            <p:ph type="pic" idx="1"/>
            <p:custDataLst>
              <p:tags r:id="rId9"/>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true"/>
          </p:cNvSpPr>
          <p:nvPr>
            <p:ph type="body" sz="half" idx="2"/>
            <p:custDataLst>
              <p:tags r:id="rId10"/>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true"/>
          </p:cNvSpPr>
          <p:nvPr>
            <p:ph type="dt" sz="half" idx="10"/>
            <p:custDataLst>
              <p:tags r:id="rId11"/>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custDataLst>
              <p:tags r:id="rId12"/>
            </p:custDataLst>
          </p:nvPr>
        </p:nvSpPr>
        <p:spPr/>
        <p:txBody>
          <a:bodyPr/>
          <a:lstStyle/>
          <a:p>
            <a:endParaRPr lang="zh-CN" altLang="en-US" dirty="0"/>
          </a:p>
        </p:txBody>
      </p:sp>
      <p:sp>
        <p:nvSpPr>
          <p:cNvPr id="7" name="灯片编号占位符 6"/>
          <p:cNvSpPr>
            <a:spLocks noGrp="true"/>
          </p:cNvSpPr>
          <p:nvPr>
            <p:ph type="sldNum" sz="quarter" idx="12"/>
            <p:custDataLst>
              <p:tags r:id="rId13"/>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98425" y="71120"/>
            <a:ext cx="11921490" cy="6666863"/>
            <a:chOff x="98425" y="71120"/>
            <a:chExt cx="11921490" cy="6666863"/>
          </a:xfrm>
        </p:grpSpPr>
        <p:grpSp>
          <p:nvGrpSpPr>
            <p:cNvPr id="8" name="组合 7"/>
            <p:cNvGrpSpPr/>
            <p:nvPr userDrawn="true"/>
          </p:nvGrpSpPr>
          <p:grpSpPr>
            <a:xfrm>
              <a:off x="11285220" y="6017894"/>
              <a:ext cx="734695" cy="720089"/>
              <a:chOff x="11285220" y="6017894"/>
              <a:chExt cx="734695" cy="720089"/>
            </a:xfrm>
          </p:grpSpPr>
          <p:sp>
            <p:nvSpPr>
              <p:cNvPr id="12" name="椭圆 11"/>
              <p:cNvSpPr/>
              <p:nvPr>
                <p:custDataLst>
                  <p:tags r:id="rId3"/>
                </p:custDataLst>
              </p:nvPr>
            </p:nvSpPr>
            <p:spPr>
              <a:xfrm>
                <a:off x="11333121" y="6101567"/>
                <a:ext cx="636404" cy="636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custDataLst>
                  <p:tags r:id="rId4"/>
                </p:custDataLst>
              </p:nvPr>
            </p:nvSpPr>
            <p:spPr>
              <a:xfrm>
                <a:off x="11285220" y="6017894"/>
                <a:ext cx="396275" cy="396282"/>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custDataLst>
                  <p:tags r:id="rId5"/>
                </p:custDataLst>
              </p:nvPr>
            </p:nvSpPr>
            <p:spPr>
              <a:xfrm>
                <a:off x="11835153" y="6447459"/>
                <a:ext cx="184762" cy="184766"/>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userDrawn="true"/>
          </p:nvGrpSpPr>
          <p:grpSpPr>
            <a:xfrm>
              <a:off x="98425" y="71120"/>
              <a:ext cx="878205" cy="836930"/>
              <a:chOff x="245" y="202"/>
              <a:chExt cx="1383" cy="1318"/>
            </a:xfrm>
          </p:grpSpPr>
          <p:sp>
            <p:nvSpPr>
              <p:cNvPr id="10" name="菱形 9"/>
              <p:cNvSpPr/>
              <p:nvPr>
                <p:custDataLst>
                  <p:tags r:id="rId6"/>
                </p:custDataLst>
              </p:nvPr>
            </p:nvSpPr>
            <p:spPr>
              <a:xfrm rot="2760000">
                <a:off x="228" y="219"/>
                <a:ext cx="1095" cy="10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菱形 10"/>
              <p:cNvSpPr/>
              <p:nvPr>
                <p:custDataLst>
                  <p:tags r:id="rId7"/>
                </p:custDataLst>
              </p:nvPr>
            </p:nvSpPr>
            <p:spPr>
              <a:xfrm rot="2760000">
                <a:off x="550" y="442"/>
                <a:ext cx="1095" cy="1061"/>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 name="竖排标题 1"/>
          <p:cNvSpPr>
            <a:spLocks noGrp="true"/>
          </p:cNvSpPr>
          <p:nvPr>
            <p:ph type="title" orient="vert"/>
            <p:custDataLst>
              <p:tags r:id="rId8"/>
            </p:custDataLst>
          </p:nvPr>
        </p:nvSpPr>
        <p:spPr>
          <a:xfrm>
            <a:off x="10571135" y="952508"/>
            <a:ext cx="950984" cy="5388907"/>
          </a:xfrm>
        </p:spPr>
        <p:txBody>
          <a:bodyPr vert="eaVert" lIns="101600" tIns="38100" rIns="76200" bIns="38100" rtlCol="0" anchor="ctr" anchorCtr="false">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true"/>
          </p:cNvSpPr>
          <p:nvPr>
            <p:ph type="body" orient="vert" idx="1"/>
            <p:custDataLst>
              <p:tags r:id="rId9"/>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pitchFamily="34" charset="-122"/>
              </a:defRPr>
            </a:lvl1pPr>
            <a:lvl2pPr indent="0" eaLnBrk="1" fontAlgn="auto" latinLnBrk="0" hangingPunct="1">
              <a:defRPr baseline="0">
                <a:latin typeface="Arial" panose="020B0604020202020204" pitchFamily="34" charset="0"/>
                <a:ea typeface="微软雅黑" panose="020B0503020204020204" pitchFamily="34" charset="-122"/>
              </a:defRPr>
            </a:lvl2pPr>
            <a:lvl3pPr indent="0" eaLnBrk="1" fontAlgn="auto" latinLnBrk="0" hangingPunct="1">
              <a:defRPr baseline="0">
                <a:latin typeface="Arial" panose="020B0604020202020204" pitchFamily="34" charset="0"/>
                <a:ea typeface="微软雅黑" panose="020B0503020204020204" pitchFamily="34" charset="-122"/>
              </a:defRPr>
            </a:lvl3pPr>
            <a:lvl4pPr indent="0" eaLnBrk="1" fontAlgn="auto" latinLnBrk="0" hangingPunct="1">
              <a:defRPr baseline="0">
                <a:latin typeface="Arial" panose="020B0604020202020204" pitchFamily="34" charset="0"/>
                <a:ea typeface="微软雅黑" panose="020B0503020204020204" pitchFamily="34" charset="-122"/>
              </a:defRPr>
            </a:lvl4pPr>
            <a:lvl5pPr indent="0" eaLnBrk="1" fontAlgn="auto" latinLnBrk="0" hangingPunct="1">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11"/>
            </p:custDataLst>
          </p:nvPr>
        </p:nvSpPr>
        <p:spPr/>
        <p:txBody>
          <a:bodyPr/>
          <a:lstStyle/>
          <a:p>
            <a:endParaRPr lang="zh-CN" altLang="en-US"/>
          </a:p>
        </p:txBody>
      </p:sp>
      <p:sp>
        <p:nvSpPr>
          <p:cNvPr id="6" name="灯片编号占位符 5"/>
          <p:cNvSpPr>
            <a:spLocks noGrp="true"/>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98425" y="71120"/>
            <a:ext cx="11921490" cy="6666863"/>
            <a:chOff x="98425" y="71120"/>
            <a:chExt cx="11921490" cy="6666863"/>
          </a:xfrm>
        </p:grpSpPr>
        <p:grpSp>
          <p:nvGrpSpPr>
            <p:cNvPr id="8" name="组合 7"/>
            <p:cNvGrpSpPr/>
            <p:nvPr userDrawn="true"/>
          </p:nvGrpSpPr>
          <p:grpSpPr>
            <a:xfrm>
              <a:off x="11285220" y="6017894"/>
              <a:ext cx="734695" cy="720089"/>
              <a:chOff x="11285220" y="6017894"/>
              <a:chExt cx="734695" cy="720089"/>
            </a:xfrm>
          </p:grpSpPr>
          <p:sp>
            <p:nvSpPr>
              <p:cNvPr id="12" name="椭圆 11"/>
              <p:cNvSpPr/>
              <p:nvPr>
                <p:custDataLst>
                  <p:tags r:id="rId3"/>
                </p:custDataLst>
              </p:nvPr>
            </p:nvSpPr>
            <p:spPr>
              <a:xfrm>
                <a:off x="11333121" y="6101567"/>
                <a:ext cx="636404" cy="636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custDataLst>
                  <p:tags r:id="rId4"/>
                </p:custDataLst>
              </p:nvPr>
            </p:nvSpPr>
            <p:spPr>
              <a:xfrm>
                <a:off x="11285220" y="6017894"/>
                <a:ext cx="396275" cy="396282"/>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custDataLst>
                  <p:tags r:id="rId5"/>
                </p:custDataLst>
              </p:nvPr>
            </p:nvSpPr>
            <p:spPr>
              <a:xfrm>
                <a:off x="11835153" y="6447459"/>
                <a:ext cx="184762" cy="184766"/>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userDrawn="true"/>
          </p:nvGrpSpPr>
          <p:grpSpPr>
            <a:xfrm>
              <a:off x="98425" y="71120"/>
              <a:ext cx="878205" cy="836930"/>
              <a:chOff x="245" y="202"/>
              <a:chExt cx="1383" cy="1318"/>
            </a:xfrm>
          </p:grpSpPr>
          <p:sp>
            <p:nvSpPr>
              <p:cNvPr id="10" name="菱形 9"/>
              <p:cNvSpPr/>
              <p:nvPr>
                <p:custDataLst>
                  <p:tags r:id="rId6"/>
                </p:custDataLst>
              </p:nvPr>
            </p:nvSpPr>
            <p:spPr>
              <a:xfrm rot="2760000">
                <a:off x="228" y="219"/>
                <a:ext cx="1095" cy="10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菱形 10"/>
              <p:cNvSpPr/>
              <p:nvPr>
                <p:custDataLst>
                  <p:tags r:id="rId7"/>
                </p:custDataLst>
              </p:nvPr>
            </p:nvSpPr>
            <p:spPr>
              <a:xfrm rot="2760000">
                <a:off x="550" y="442"/>
                <a:ext cx="1095" cy="1061"/>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 name="日期占位符 2"/>
          <p:cNvSpPr>
            <a:spLocks noGrp="true"/>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9"/>
            </p:custDataLst>
          </p:nvPr>
        </p:nvSpPr>
        <p:spPr/>
        <p:txBody>
          <a:bodyPr/>
          <a:lstStyle/>
          <a:p>
            <a:endParaRPr lang="zh-CN" altLang="en-US"/>
          </a:p>
        </p:txBody>
      </p:sp>
      <p:sp>
        <p:nvSpPr>
          <p:cNvPr id="5" name="灯片编号占位符 4"/>
          <p:cNvSpPr>
            <a:spLocks noGrp="true"/>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custDataLst>
              <p:tags r:id="rId11"/>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矩形 5"/>
          <p:cNvSpPr/>
          <p:nvPr>
            <p:custDataLst>
              <p:tags r:id="rId2"/>
            </p:custDataLst>
          </p:nvPr>
        </p:nvSpPr>
        <p:spPr>
          <a:xfrm>
            <a:off x="903605" y="1498600"/>
            <a:ext cx="10297160" cy="37433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减号 6"/>
          <p:cNvSpPr/>
          <p:nvPr>
            <p:custDataLst>
              <p:tags r:id="rId3"/>
            </p:custDataLst>
          </p:nvPr>
        </p:nvSpPr>
        <p:spPr>
          <a:xfrm>
            <a:off x="238125" y="1171575"/>
            <a:ext cx="4324350" cy="55245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减号 7"/>
          <p:cNvSpPr/>
          <p:nvPr>
            <p:custDataLst>
              <p:tags r:id="rId4"/>
            </p:custDataLst>
          </p:nvPr>
        </p:nvSpPr>
        <p:spPr>
          <a:xfrm rot="5400000">
            <a:off x="-1823085" y="3077845"/>
            <a:ext cx="5358765" cy="55245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减号 8"/>
          <p:cNvSpPr/>
          <p:nvPr>
            <p:custDataLst>
              <p:tags r:id="rId5"/>
            </p:custDataLst>
          </p:nvPr>
        </p:nvSpPr>
        <p:spPr>
          <a:xfrm>
            <a:off x="-34925" y="5013325"/>
            <a:ext cx="6248400" cy="55245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8"/>
          <p:cNvSpPr/>
          <p:nvPr>
            <p:custDataLst>
              <p:tags r:id="rId6"/>
            </p:custDataLst>
          </p:nvPr>
        </p:nvSpPr>
        <p:spPr>
          <a:xfrm rot="20880000" flipH="true">
            <a:off x="10808335" y="5910580"/>
            <a:ext cx="1381125" cy="1076960"/>
          </a:xfrm>
          <a:custGeom>
            <a:avLst/>
            <a:gdLst>
              <a:gd name="ir" fmla="*/ w 3 4"/>
              <a:gd name="ib" fmla="*/ h 3 4"/>
            </a:gdLst>
            <a:ahLst/>
            <a:cxnLst>
              <a:cxn ang="3">
                <a:pos x="hc" y="t"/>
              </a:cxn>
              <a:cxn ang="cd2">
                <a:pos x="l" y="vc"/>
              </a:cxn>
              <a:cxn ang="cd4">
                <a:pos x="hc" y="b"/>
              </a:cxn>
              <a:cxn ang="0">
                <a:pos x="r" y="vc"/>
              </a:cxn>
            </a:cxnLst>
            <a:rect l="l" t="t" r="r" b="b"/>
            <a:pathLst>
              <a:path w="2175" h="1696">
                <a:moveTo>
                  <a:pt x="860" y="0"/>
                </a:moveTo>
                <a:lnTo>
                  <a:pt x="2175" y="1273"/>
                </a:lnTo>
                <a:lnTo>
                  <a:pt x="183" y="1696"/>
                </a:lnTo>
                <a:lnTo>
                  <a:pt x="0" y="833"/>
                </a:lnTo>
                <a:lnTo>
                  <a:pt x="860" y="0"/>
                </a:lnTo>
                <a:close/>
              </a:path>
            </a:pathLst>
          </a:cu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9"/>
          <p:cNvSpPr/>
          <p:nvPr>
            <p:custDataLst>
              <p:tags r:id="rId7"/>
            </p:custDataLst>
          </p:nvPr>
        </p:nvSpPr>
        <p:spPr>
          <a:xfrm rot="20880000" flipH="true">
            <a:off x="9941560" y="5784850"/>
            <a:ext cx="1179830" cy="1082675"/>
          </a:xfrm>
          <a:custGeom>
            <a:avLst/>
            <a:gdLst>
              <a:gd name="ir" fmla="*/ w 3 4"/>
              <a:gd name="ib" fmla="*/ h 3 4"/>
            </a:gdLst>
            <a:ahLst/>
            <a:cxnLst>
              <a:cxn ang="3">
                <a:pos x="hc" y="t"/>
              </a:cxn>
              <a:cxn ang="cd2">
                <a:pos x="l" y="vc"/>
              </a:cxn>
              <a:cxn ang="cd4">
                <a:pos x="hc" y="b"/>
              </a:cxn>
              <a:cxn ang="0">
                <a:pos x="r" y="vc"/>
              </a:cxn>
            </a:cxnLst>
            <a:rect l="l" t="t" r="r" b="b"/>
            <a:pathLst>
              <a:path w="1858" h="1705">
                <a:moveTo>
                  <a:pt x="929" y="0"/>
                </a:moveTo>
                <a:lnTo>
                  <a:pt x="1858" y="900"/>
                </a:lnTo>
                <a:lnTo>
                  <a:pt x="1081" y="1652"/>
                </a:lnTo>
                <a:lnTo>
                  <a:pt x="832" y="1705"/>
                </a:lnTo>
                <a:lnTo>
                  <a:pt x="0" y="900"/>
                </a:lnTo>
                <a:lnTo>
                  <a:pt x="9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菱形 12"/>
          <p:cNvSpPr/>
          <p:nvPr>
            <p:custDataLst>
              <p:tags r:id="rId8"/>
            </p:custDataLst>
          </p:nvPr>
        </p:nvSpPr>
        <p:spPr>
          <a:xfrm rot="20880000" flipH="true">
            <a:off x="10824210" y="5606415"/>
            <a:ext cx="642620" cy="62420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21"/>
          <p:cNvSpPr/>
          <p:nvPr>
            <p:custDataLst>
              <p:tags r:id="rId9"/>
            </p:custDataLst>
          </p:nvPr>
        </p:nvSpPr>
        <p:spPr>
          <a:xfrm rot="20880000" flipH="true">
            <a:off x="9667875" y="6621145"/>
            <a:ext cx="487680" cy="288290"/>
          </a:xfrm>
          <a:custGeom>
            <a:avLst/>
            <a:gdLst>
              <a:gd name="ir" fmla="*/ w 3 4"/>
              <a:gd name="ib" fmla="*/ h 3 4"/>
            </a:gdLst>
            <a:ahLst/>
            <a:cxnLst>
              <a:cxn ang="3">
                <a:pos x="hc" y="t"/>
              </a:cxn>
              <a:cxn ang="cd2">
                <a:pos x="l" y="vc"/>
              </a:cxn>
              <a:cxn ang="cd4">
                <a:pos x="hc" y="b"/>
              </a:cxn>
              <a:cxn ang="0">
                <a:pos x="r" y="vc"/>
              </a:cxn>
            </a:cxnLst>
            <a:rect l="l" t="t" r="r" b="b"/>
            <a:pathLst>
              <a:path w="768" h="454">
                <a:moveTo>
                  <a:pt x="468" y="0"/>
                </a:moveTo>
                <a:lnTo>
                  <a:pt x="768" y="291"/>
                </a:lnTo>
                <a:lnTo>
                  <a:pt x="0" y="454"/>
                </a:lnTo>
                <a:lnTo>
                  <a:pt x="46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22"/>
          <p:cNvSpPr/>
          <p:nvPr>
            <p:custDataLst>
              <p:tags r:id="rId10"/>
            </p:custDataLst>
          </p:nvPr>
        </p:nvSpPr>
        <p:spPr>
          <a:xfrm rot="20880000" flipH="true">
            <a:off x="8787130" y="5784850"/>
            <a:ext cx="1179830" cy="1093470"/>
          </a:xfrm>
          <a:custGeom>
            <a:avLst/>
            <a:gdLst>
              <a:gd name="ir" fmla="*/ w 3 4"/>
              <a:gd name="ib" fmla="*/ h 3 4"/>
            </a:gdLst>
            <a:ahLst/>
            <a:cxnLst>
              <a:cxn ang="3">
                <a:pos x="hc" y="t"/>
              </a:cxn>
              <a:cxn ang="cd2">
                <a:pos x="l" y="vc"/>
              </a:cxn>
              <a:cxn ang="cd4">
                <a:pos x="hc" y="b"/>
              </a:cxn>
              <a:cxn ang="0">
                <a:pos x="r" y="vc"/>
              </a:cxn>
            </a:cxnLst>
            <a:rect l="l" t="t" r="r" b="b"/>
            <a:pathLst>
              <a:path w="1858" h="1722">
                <a:moveTo>
                  <a:pt x="929" y="0"/>
                </a:moveTo>
                <a:lnTo>
                  <a:pt x="1858" y="900"/>
                </a:lnTo>
                <a:lnTo>
                  <a:pt x="1053" y="1679"/>
                </a:lnTo>
                <a:lnTo>
                  <a:pt x="850" y="1722"/>
                </a:lnTo>
                <a:lnTo>
                  <a:pt x="0" y="900"/>
                </a:lnTo>
                <a:lnTo>
                  <a:pt x="929" y="0"/>
                </a:lnTo>
                <a:close/>
              </a:path>
            </a:pathLst>
          </a:cu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25"/>
          <p:cNvSpPr/>
          <p:nvPr>
            <p:custDataLst>
              <p:tags r:id="rId11"/>
            </p:custDataLst>
          </p:nvPr>
        </p:nvSpPr>
        <p:spPr>
          <a:xfrm rot="720000">
            <a:off x="-123894" y="-20008"/>
            <a:ext cx="816288" cy="962944"/>
          </a:xfrm>
          <a:custGeom>
            <a:avLst/>
            <a:gdLst>
              <a:gd name="ir" fmla="*/ w 3 4"/>
              <a:gd name="ib" fmla="*/ h 3 4"/>
            </a:gdLst>
            <a:ahLst/>
            <a:cxnLst>
              <a:cxn ang="3">
                <a:pos x="hc" y="t"/>
              </a:cxn>
              <a:cxn ang="cd2">
                <a:pos x="l" y="vc"/>
              </a:cxn>
              <a:cxn ang="cd4">
                <a:pos x="hc" y="b"/>
              </a:cxn>
              <a:cxn ang="0">
                <a:pos x="r" y="vc"/>
              </a:cxn>
            </a:cxnLst>
            <a:rect l="l" t="t" r="r" b="b"/>
            <a:pathLst>
              <a:path w="1285" h="1516">
                <a:moveTo>
                  <a:pt x="715" y="0"/>
                </a:moveTo>
                <a:lnTo>
                  <a:pt x="1285" y="553"/>
                </a:lnTo>
                <a:lnTo>
                  <a:pt x="290" y="1516"/>
                </a:lnTo>
                <a:lnTo>
                  <a:pt x="0" y="152"/>
                </a:lnTo>
                <a:lnTo>
                  <a:pt x="715" y="0"/>
                </a:lnTo>
                <a:close/>
              </a:path>
            </a:pathLst>
          </a:cu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26"/>
          <p:cNvSpPr/>
          <p:nvPr>
            <p:custDataLst>
              <p:tags r:id="rId12"/>
            </p:custDataLst>
          </p:nvPr>
        </p:nvSpPr>
        <p:spPr>
          <a:xfrm rot="720000">
            <a:off x="634767" y="-67693"/>
            <a:ext cx="623042" cy="405155"/>
          </a:xfrm>
          <a:custGeom>
            <a:avLst/>
            <a:gdLst>
              <a:gd name="ir" fmla="*/ w 3 4"/>
              <a:gd name="ib" fmla="*/ h 3 4"/>
            </a:gdLst>
            <a:ahLst/>
            <a:cxnLst>
              <a:cxn ang="3">
                <a:pos x="hc" y="t"/>
              </a:cxn>
              <a:cxn ang="cd2">
                <a:pos x="l" y="vc"/>
              </a:cxn>
              <a:cxn ang="cd4">
                <a:pos x="hc" y="b"/>
              </a:cxn>
              <a:cxn ang="0">
                <a:pos x="r" y="vc"/>
              </a:cxn>
            </a:cxnLst>
            <a:rect l="l" t="t" r="r" b="b"/>
            <a:pathLst>
              <a:path w="981" h="638">
                <a:moveTo>
                  <a:pt x="830" y="0"/>
                </a:moveTo>
                <a:lnTo>
                  <a:pt x="981" y="147"/>
                </a:lnTo>
                <a:lnTo>
                  <a:pt x="475" y="638"/>
                </a:lnTo>
                <a:lnTo>
                  <a:pt x="0" y="176"/>
                </a:lnTo>
                <a:lnTo>
                  <a:pt x="8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27"/>
          <p:cNvSpPr/>
          <p:nvPr>
            <p:custDataLst>
              <p:tags r:id="rId13"/>
            </p:custDataLst>
          </p:nvPr>
        </p:nvSpPr>
        <p:spPr>
          <a:xfrm rot="720000">
            <a:off x="-54584" y="820947"/>
            <a:ext cx="576466" cy="624205"/>
          </a:xfrm>
          <a:custGeom>
            <a:avLst/>
            <a:gdLst>
              <a:gd name="ir" fmla="*/ w 3 4"/>
              <a:gd name="ib" fmla="*/ h 3 4"/>
            </a:gdLst>
            <a:ahLst/>
            <a:cxnLst>
              <a:cxn ang="3">
                <a:pos x="hc" y="t"/>
              </a:cxn>
              <a:cxn ang="cd2">
                <a:pos x="l" y="vc"/>
              </a:cxn>
              <a:cxn ang="cd4">
                <a:pos x="hc" y="b"/>
              </a:cxn>
              <a:cxn ang="0">
                <a:pos x="r" y="vc"/>
              </a:cxn>
            </a:cxnLst>
            <a:rect l="l" t="t" r="r" b="b"/>
            <a:pathLst>
              <a:path w="908" h="983">
                <a:moveTo>
                  <a:pt x="402" y="0"/>
                </a:moveTo>
                <a:lnTo>
                  <a:pt x="908" y="492"/>
                </a:lnTo>
                <a:lnTo>
                  <a:pt x="402" y="983"/>
                </a:lnTo>
                <a:lnTo>
                  <a:pt x="54" y="645"/>
                </a:lnTo>
                <a:lnTo>
                  <a:pt x="0" y="390"/>
                </a:lnTo>
                <a:lnTo>
                  <a:pt x="40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28"/>
          <p:cNvSpPr/>
          <p:nvPr>
            <p:custDataLst>
              <p:tags r:id="rId14"/>
            </p:custDataLst>
          </p:nvPr>
        </p:nvSpPr>
        <p:spPr>
          <a:xfrm rot="720000">
            <a:off x="1918102" y="-67693"/>
            <a:ext cx="623042" cy="405155"/>
          </a:xfrm>
          <a:custGeom>
            <a:avLst/>
            <a:gdLst>
              <a:gd name="ir" fmla="*/ w 3 4"/>
              <a:gd name="ib" fmla="*/ h 3 4"/>
            </a:gdLst>
            <a:ahLst/>
            <a:cxnLst>
              <a:cxn ang="3">
                <a:pos x="hc" y="t"/>
              </a:cxn>
              <a:cxn ang="cd2">
                <a:pos x="l" y="vc"/>
              </a:cxn>
              <a:cxn ang="cd4">
                <a:pos x="hc" y="b"/>
              </a:cxn>
              <a:cxn ang="0">
                <a:pos x="r" y="vc"/>
              </a:cxn>
            </a:cxnLst>
            <a:rect l="l" t="t" r="r" b="b"/>
            <a:pathLst>
              <a:path w="981" h="638">
                <a:moveTo>
                  <a:pt x="830" y="0"/>
                </a:moveTo>
                <a:lnTo>
                  <a:pt x="981" y="147"/>
                </a:lnTo>
                <a:lnTo>
                  <a:pt x="475" y="638"/>
                </a:lnTo>
                <a:lnTo>
                  <a:pt x="0" y="176"/>
                </a:lnTo>
                <a:lnTo>
                  <a:pt x="8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29"/>
          <p:cNvSpPr/>
          <p:nvPr>
            <p:custDataLst>
              <p:tags r:id="rId15"/>
            </p:custDataLst>
          </p:nvPr>
        </p:nvSpPr>
        <p:spPr>
          <a:xfrm rot="720000">
            <a:off x="1124011" y="-34509"/>
            <a:ext cx="944245" cy="884447"/>
          </a:xfrm>
          <a:custGeom>
            <a:avLst/>
            <a:gdLst>
              <a:gd name="ir" fmla="*/ w 3 4"/>
              <a:gd name="ib" fmla="*/ h 3 4"/>
            </a:gdLst>
            <a:ahLst/>
            <a:cxnLst>
              <a:cxn ang="3">
                <a:pos x="hc" y="t"/>
              </a:cxn>
              <a:cxn ang="cd2">
                <a:pos x="l" y="vc"/>
              </a:cxn>
              <a:cxn ang="cd4">
                <a:pos x="hc" y="b"/>
              </a:cxn>
              <a:cxn ang="0">
                <a:pos x="r" y="vc"/>
              </a:cxn>
            </a:cxnLst>
            <a:rect l="l" t="t" r="r" b="b"/>
            <a:pathLst>
              <a:path w="1487" h="1393">
                <a:moveTo>
                  <a:pt x="792" y="0"/>
                </a:moveTo>
                <a:lnTo>
                  <a:pt x="1487" y="673"/>
                </a:lnTo>
                <a:lnTo>
                  <a:pt x="744" y="1393"/>
                </a:lnTo>
                <a:lnTo>
                  <a:pt x="0" y="673"/>
                </a:lnTo>
                <a:lnTo>
                  <a:pt x="667" y="27"/>
                </a:lnTo>
                <a:lnTo>
                  <a:pt x="792" y="0"/>
                </a:lnTo>
                <a:close/>
              </a:path>
            </a:pathLst>
          </a:cu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菱形 20"/>
          <p:cNvSpPr/>
          <p:nvPr>
            <p:custDataLst>
              <p:tags r:id="rId16"/>
            </p:custDataLst>
          </p:nvPr>
        </p:nvSpPr>
        <p:spPr>
          <a:xfrm rot="600000">
            <a:off x="1780540" y="553085"/>
            <a:ext cx="478155" cy="46291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2" name="直接连接符 21"/>
          <p:cNvCxnSpPr/>
          <p:nvPr>
            <p:custDataLst>
              <p:tags r:id="rId17"/>
            </p:custDataLst>
          </p:nvPr>
        </p:nvCxnSpPr>
        <p:spPr>
          <a:xfrm>
            <a:off x="3724275" y="3524250"/>
            <a:ext cx="47650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日期占位符 2"/>
          <p:cNvSpPr>
            <a:spLocks noGrp="true"/>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9"/>
            </p:custDataLst>
          </p:nvPr>
        </p:nvSpPr>
        <p:spPr/>
        <p:txBody>
          <a:bodyPr/>
          <a:lstStyle/>
          <a:p>
            <a:endParaRPr lang="zh-CN" altLang="en-US"/>
          </a:p>
        </p:txBody>
      </p:sp>
      <p:sp>
        <p:nvSpPr>
          <p:cNvPr id="5" name="灯片编号占位符 4"/>
          <p:cNvSpPr>
            <a:spLocks noGrp="true"/>
          </p:cNvSpPr>
          <p:nvPr>
            <p:ph type="sldNum" sz="quarter" idx="12"/>
            <p:custDataLst>
              <p:tags r:id="rId20"/>
            </p:custDataLst>
          </p:nvPr>
        </p:nvSpPr>
        <p:spPr/>
        <p:txBody>
          <a:bodyPr/>
          <a:lstStyle/>
          <a:p>
            <a:fld id="{49AE70B2-8BF9-45C0-BB95-33D1B9D3A854}" type="slidenum">
              <a:rPr lang="zh-CN" altLang="en-US" smtClean="0"/>
            </a:fld>
            <a:endParaRPr lang="zh-CN" altLang="en-US"/>
          </a:p>
        </p:txBody>
      </p:sp>
      <p:sp>
        <p:nvSpPr>
          <p:cNvPr id="2" name="标题 1"/>
          <p:cNvSpPr>
            <a:spLocks noGrp="true"/>
          </p:cNvSpPr>
          <p:nvPr>
            <p:ph type="title" hasCustomPrompt="true"/>
            <p:custDataLst>
              <p:tags r:id="rId21"/>
            </p:custDataLst>
          </p:nvPr>
        </p:nvSpPr>
        <p:spPr>
          <a:xfrm>
            <a:off x="2805433" y="2019300"/>
            <a:ext cx="6416672" cy="1356035"/>
          </a:xfrm>
        </p:spPr>
        <p:txBody>
          <a:bodyPr vert="horz" wrap="square" lIns="91440" tIns="45720" rIns="91440" bIns="45720" rtlCol="0" anchor="t" anchorCtr="false">
            <a:normAutofit/>
          </a:bodyPr>
          <a:lstStyle>
            <a:lvl1pPr marL="0" marR="0" algn="ctr" defTabSz="914400" rtl="0" eaLnBrk="1" fontAlgn="auto" latinLnBrk="0" hangingPunct="1">
              <a:lnSpc>
                <a:spcPct val="100000"/>
              </a:lnSpc>
              <a:buNone/>
              <a:defRPr kumimoji="0" lang="zh-CN" altLang="en-US" sz="8000" b="0" i="0" u="none" strike="noStrike" kern="1200" cap="none" spc="600" normalizeH="0" baseline="0" noProof="1" dirty="0">
                <a:solidFill>
                  <a:schemeClr val="accent1"/>
                </a:solidFill>
                <a:effectLst>
                  <a:outerShdw blurRad="38100" dist="38100" dir="2700000" algn="tl">
                    <a:schemeClr val="tx1">
                      <a:alpha val="43000"/>
                    </a:schemeClr>
                  </a:outerShdw>
                </a:effectLst>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28" name="文本占位符 27"/>
          <p:cNvSpPr>
            <a:spLocks noGrp="true"/>
          </p:cNvSpPr>
          <p:nvPr>
            <p:ph type="body" sz="quarter" idx="13" hasCustomPrompt="true"/>
            <p:custDataLst>
              <p:tags r:id="rId22"/>
            </p:custDataLst>
          </p:nvPr>
        </p:nvSpPr>
        <p:spPr>
          <a:xfrm>
            <a:off x="2768937" y="3648392"/>
            <a:ext cx="6497210" cy="1039150"/>
          </a:xfrm>
        </p:spPr>
        <p:txBody>
          <a:bodyPr wrap="square" lIns="91440" tIns="45720" rIns="91440" bIns="45720">
            <a:normAutofit/>
          </a:bodyPr>
          <a:lstStyle>
            <a:lvl1pPr marL="0" indent="0" algn="ctr">
              <a:buNone/>
              <a:defRPr sz="1800" baseline="0"/>
            </a:lvl1pPr>
          </a:lstStyle>
          <a:p>
            <a:pPr lvl="0"/>
            <a:r>
              <a:rPr lang="zh-CN" altLang="en-US" dirty="0"/>
              <a:t>单击此处编辑文本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a:off x="11249852" y="5954355"/>
            <a:ext cx="734695" cy="720090"/>
            <a:chOff x="293370" y="5827395"/>
            <a:chExt cx="734695" cy="720090"/>
          </a:xfrm>
        </p:grpSpPr>
        <p:sp>
          <p:nvSpPr>
            <p:cNvPr id="12" name="椭圆 11"/>
            <p:cNvSpPr/>
            <p:nvPr>
              <p:custDataLst>
                <p:tags r:id="rId3"/>
              </p:custDataLst>
            </p:nvPr>
          </p:nvSpPr>
          <p:spPr>
            <a:xfrm>
              <a:off x="340995" y="5911215"/>
              <a:ext cx="636270" cy="6362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custDataLst>
                <p:tags r:id="rId4"/>
              </p:custDataLst>
            </p:nvPr>
          </p:nvSpPr>
          <p:spPr>
            <a:xfrm>
              <a:off x="293370" y="5827395"/>
              <a:ext cx="396240" cy="396240"/>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custDataLst>
                <p:tags r:id="rId5"/>
              </p:custDataLst>
            </p:nvPr>
          </p:nvSpPr>
          <p:spPr>
            <a:xfrm>
              <a:off x="843280" y="6256655"/>
              <a:ext cx="184785" cy="184785"/>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标题 1"/>
          <p:cNvSpPr>
            <a:spLocks noGrp="true"/>
          </p:cNvSpPr>
          <p:nvPr>
            <p:ph type="title"/>
            <p:custDataLst>
              <p:tags r:id="rId6"/>
            </p:custDataLst>
          </p:nvPr>
        </p:nvSpPr>
        <p:spPr/>
        <p:txBody>
          <a:bodyPr lIns="90000" tIns="46800" rIns="90000" bIns="46800"/>
          <a:lstStyle>
            <a:lvl1pPr>
              <a:defRPr b="1"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true"/>
          </p:cNvSpPr>
          <p:nvPr>
            <p:ph type="dt" sz="half" idx="10"/>
            <p:custDataLst>
              <p:tags r:id="rId7"/>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true"/>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p:custDataLst>
              <p:tags r:id="rId2"/>
            </p:custDataLst>
          </p:nvPr>
        </p:nvSpPr>
        <p:spPr>
          <a:xfrm>
            <a:off x="25343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6" name="组合 5"/>
          <p:cNvGrpSpPr/>
          <p:nvPr>
            <p:custDataLst>
              <p:tags r:id="rId3"/>
            </p:custDataLst>
          </p:nvPr>
        </p:nvGrpSpPr>
        <p:grpSpPr>
          <a:xfrm flipH="true" flipV="true">
            <a:off x="10803890" y="5575935"/>
            <a:ext cx="878205" cy="836930"/>
            <a:chOff x="605" y="682"/>
            <a:chExt cx="1383" cy="1318"/>
          </a:xfrm>
        </p:grpSpPr>
        <p:sp>
          <p:nvSpPr>
            <p:cNvPr id="10" name="菱形 9"/>
            <p:cNvSpPr/>
            <p:nvPr>
              <p:custDataLst>
                <p:tags r:id="rId4"/>
              </p:custDataLst>
            </p:nvPr>
          </p:nvSpPr>
          <p:spPr>
            <a:xfrm rot="2760000">
              <a:off x="588" y="699"/>
              <a:ext cx="1095" cy="10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菱形 10"/>
            <p:cNvSpPr/>
            <p:nvPr>
              <p:custDataLst>
                <p:tags r:id="rId5"/>
              </p:custDataLst>
            </p:nvPr>
          </p:nvSpPr>
          <p:spPr>
            <a:xfrm rot="2760000">
              <a:off x="910" y="922"/>
              <a:ext cx="1095" cy="1061"/>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标题 1"/>
          <p:cNvSpPr>
            <a:spLocks noGrp="true"/>
          </p:cNvSpPr>
          <p:nvPr>
            <p:ph type="title" hasCustomPrompt="true"/>
            <p:custDataLst>
              <p:tags r:id="rId6"/>
            </p:custDataLst>
          </p:nvPr>
        </p:nvSpPr>
        <p:spPr>
          <a:xfrm>
            <a:off x="1281600" y="1249200"/>
            <a:ext cx="9626400" cy="723600"/>
          </a:xfrm>
        </p:spPr>
        <p:txBody>
          <a:bodyPr lIns="90000" tIns="46800" rIns="90000" bIns="46800" anchor="ctr"/>
          <a:lstStyle>
            <a:lvl1pPr>
              <a:defRPr sz="3200" b="1" baseline="0">
                <a:solidFill>
                  <a:schemeClr val="tx1">
                    <a:lumMod val="75000"/>
                    <a:lumOff val="2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true"/>
          </p:cNvSpPr>
          <p:nvPr>
            <p:ph sz="quarter" idx="13"/>
            <p:custDataLst>
              <p:tags r:id="rId7"/>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true"/>
          </p:cNvSpPr>
          <p:nvPr>
            <p:ph type="dt" sz="half" idx="10"/>
            <p:custDataLst>
              <p:tags r:id="rId8"/>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9"/>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true"/>
          </p:cNvSpPr>
          <p:nvPr>
            <p:ph type="sldNum" sz="quarter" idx="12"/>
            <p:custDataLst>
              <p:tags r:id="rId10"/>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688530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75000"/>
                  <a:lumOff val="25000"/>
                </a:schemeClr>
              </a:solidFill>
              <a:latin typeface="Arial" panose="020B0604020202020204" pitchFamily="34" charset="0"/>
              <a:ea typeface="微软雅黑" panose="020B0503020204020204" pitchFamily="34" charset="-122"/>
              <a:sym typeface="+mn-ea"/>
            </a:endParaRPr>
          </a:p>
        </p:txBody>
      </p:sp>
      <p:grpSp>
        <p:nvGrpSpPr>
          <p:cNvPr id="10" name="组合 9"/>
          <p:cNvGrpSpPr/>
          <p:nvPr>
            <p:custDataLst>
              <p:tags r:id="rId3"/>
            </p:custDataLst>
          </p:nvPr>
        </p:nvGrpSpPr>
        <p:grpSpPr>
          <a:xfrm>
            <a:off x="293370" y="5827395"/>
            <a:ext cx="734695" cy="720090"/>
            <a:chOff x="293370" y="5827395"/>
            <a:chExt cx="734695" cy="720090"/>
          </a:xfrm>
        </p:grpSpPr>
        <p:sp>
          <p:nvSpPr>
            <p:cNvPr id="11" name="椭圆 10"/>
            <p:cNvSpPr/>
            <p:nvPr>
              <p:custDataLst>
                <p:tags r:id="rId4"/>
              </p:custDataLst>
            </p:nvPr>
          </p:nvSpPr>
          <p:spPr>
            <a:xfrm>
              <a:off x="340995" y="5911215"/>
              <a:ext cx="636270" cy="6362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custDataLst>
                <p:tags r:id="rId5"/>
              </p:custDataLst>
            </p:nvPr>
          </p:nvSpPr>
          <p:spPr>
            <a:xfrm>
              <a:off x="293370" y="5827395"/>
              <a:ext cx="396240" cy="396240"/>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custDataLst>
                <p:tags r:id="rId6"/>
              </p:custDataLst>
            </p:nvPr>
          </p:nvSpPr>
          <p:spPr>
            <a:xfrm>
              <a:off x="843280" y="6256655"/>
              <a:ext cx="184785" cy="184785"/>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标题 1"/>
          <p:cNvSpPr>
            <a:spLocks noGrp="true"/>
          </p:cNvSpPr>
          <p:nvPr>
            <p:ph type="title" hasCustomPrompt="true"/>
            <p:custDataLst>
              <p:tags r:id="rId7"/>
            </p:custDataLst>
          </p:nvPr>
        </p:nvSpPr>
        <p:spPr>
          <a:xfrm>
            <a:off x="583200" y="770400"/>
            <a:ext cx="3960000" cy="882000"/>
          </a:xfrm>
        </p:spPr>
        <p:txBody>
          <a:bodyPr lIns="90000" tIns="46800" rIns="90000" bIns="46800" anchor="ctr"/>
          <a:lstStyle>
            <a:lvl1pPr>
              <a:defRPr sz="3600" b="1" baseline="0">
                <a:solidFill>
                  <a:schemeClr val="tx1">
                    <a:lumMod val="75000"/>
                    <a:lumOff val="25000"/>
                  </a:schemeClr>
                </a:solidFill>
                <a:latin typeface="Arial" panose="020B0604020202020204" pitchFamily="34" charset="0"/>
                <a:ea typeface="微软雅黑" panose="020B0503020204020204" pitchFamily="34" charset="-122"/>
              </a:defRPr>
            </a:lvl1pPr>
          </a:lstStyle>
          <a:p>
            <a:r>
              <a:rPr lang="zh-CN" altLang="en-US" dirty="0"/>
              <a:t>编辑标题</a:t>
            </a:r>
            <a:endParaRPr lang="zh-CN" altLang="en-US" dirty="0"/>
          </a:p>
        </p:txBody>
      </p:sp>
      <p:sp>
        <p:nvSpPr>
          <p:cNvPr id="3" name="日期占位符 2"/>
          <p:cNvSpPr>
            <a:spLocks noGrp="true"/>
          </p:cNvSpPr>
          <p:nvPr>
            <p:ph type="dt" sz="half" idx="10"/>
            <p:custDataLst>
              <p:tags r:id="rId8"/>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9"/>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true"/>
          </p:cNvSpPr>
          <p:nvPr>
            <p:ph type="sldNum" sz="quarter" idx="12"/>
            <p:custDataLst>
              <p:tags r:id="rId10"/>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true"/>
          </p:cNvSpPr>
          <p:nvPr>
            <p:ph type="body" sz="quarter" idx="13"/>
            <p:custDataLst>
              <p:tags r:id="rId11"/>
            </p:custDataLst>
          </p:nvPr>
        </p:nvSpPr>
        <p:spPr>
          <a:xfrm>
            <a:off x="586800" y="1764000"/>
            <a:ext cx="3956400" cy="40932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baseline="0">
              <a:solidFill>
                <a:schemeClr val="tx1">
                  <a:lumMod val="75000"/>
                  <a:lumOff val="25000"/>
                </a:schemeClr>
              </a:solidFill>
              <a:latin typeface="Arial" panose="020B0604020202020204" pitchFamily="34" charset="0"/>
              <a:sym typeface="+mn-ea"/>
            </a:endParaRPr>
          </a:p>
        </p:txBody>
      </p:sp>
      <p:grpSp>
        <p:nvGrpSpPr>
          <p:cNvPr id="6" name="组合 5"/>
          <p:cNvGrpSpPr/>
          <p:nvPr>
            <p:custDataLst>
              <p:tags r:id="rId3"/>
            </p:custDataLst>
          </p:nvPr>
        </p:nvGrpSpPr>
        <p:grpSpPr>
          <a:xfrm>
            <a:off x="174625" y="128270"/>
            <a:ext cx="878205" cy="836930"/>
            <a:chOff x="605" y="682"/>
            <a:chExt cx="1383" cy="1318"/>
          </a:xfrm>
        </p:grpSpPr>
        <p:sp>
          <p:nvSpPr>
            <p:cNvPr id="12" name="菱形 11"/>
            <p:cNvSpPr/>
            <p:nvPr>
              <p:custDataLst>
                <p:tags r:id="rId4"/>
              </p:custDataLst>
            </p:nvPr>
          </p:nvSpPr>
          <p:spPr>
            <a:xfrm rot="2760000">
              <a:off x="588" y="699"/>
              <a:ext cx="1095" cy="10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菱形 12"/>
            <p:cNvSpPr/>
            <p:nvPr>
              <p:custDataLst>
                <p:tags r:id="rId5"/>
              </p:custDataLst>
            </p:nvPr>
          </p:nvSpPr>
          <p:spPr>
            <a:xfrm rot="2760000">
              <a:off x="910" y="922"/>
              <a:ext cx="1095" cy="1061"/>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标题 1"/>
          <p:cNvSpPr>
            <a:spLocks noGrp="true"/>
          </p:cNvSpPr>
          <p:nvPr>
            <p:ph type="title"/>
            <p:custDataLst>
              <p:tags r:id="rId6"/>
            </p:custDataLst>
          </p:nvPr>
        </p:nvSpPr>
        <p:spPr>
          <a:xfrm>
            <a:off x="612000" y="781200"/>
            <a:ext cx="10976400" cy="626400"/>
          </a:xfrm>
        </p:spPr>
        <p:txBody>
          <a:bodyPr lIns="90000" tIns="46800" rIns="90000" bIns="46800" anchor="ctr">
            <a:normAutofit/>
          </a:bodyPr>
          <a:lstStyle>
            <a:lvl1pPr algn="ctr">
              <a:defRPr sz="3600" b="1" baseline="0">
                <a:solidFill>
                  <a:schemeClr val="tx1">
                    <a:lumMod val="75000"/>
                    <a:lumOff val="2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true"/>
          </p:cNvSpPr>
          <p:nvPr>
            <p:ph type="dt" sz="half" idx="10"/>
            <p:custDataLst>
              <p:tags r:id="rId7"/>
            </p:custDataLst>
          </p:nvPr>
        </p:nvSpPr>
        <p:spPr/>
        <p:txBody>
          <a:bodyPr>
            <a:normAutofit/>
          </a:bodyPr>
          <a:lstStyle>
            <a:lvl1pPr>
              <a:defRPr baseline="0">
                <a:solidFill>
                  <a:schemeClr val="tx1">
                    <a:lumMod val="75000"/>
                    <a:lumOff val="2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8"/>
            </p:custDataLst>
          </p:nvPr>
        </p:nvSpPr>
        <p:spPr/>
        <p:txBody>
          <a:bodyPr>
            <a:normAutofit/>
          </a:bodyPr>
          <a:lstStyle>
            <a:lvl1pPr>
              <a:defRPr baseline="0">
                <a:solidFill>
                  <a:schemeClr val="tx1">
                    <a:lumMod val="75000"/>
                    <a:lumOff val="25000"/>
                  </a:schemeClr>
                </a:solidFill>
                <a:latin typeface="Arial" panose="020B0604020202020204" pitchFamily="34" charset="0"/>
              </a:defRPr>
            </a:lvl1pPr>
          </a:lstStyle>
          <a:p>
            <a:endParaRPr lang="zh-CN" altLang="en-US" dirty="0"/>
          </a:p>
        </p:txBody>
      </p:sp>
      <p:sp>
        <p:nvSpPr>
          <p:cNvPr id="5" name="灯片编号占位符 4"/>
          <p:cNvSpPr>
            <a:spLocks noGrp="true"/>
          </p:cNvSpPr>
          <p:nvPr>
            <p:ph type="sldNum" sz="quarter" idx="12"/>
            <p:custDataLst>
              <p:tags r:id="rId9"/>
            </p:custDataLst>
          </p:nvPr>
        </p:nvSpPr>
        <p:spPr/>
        <p:txBody>
          <a:bodyPr>
            <a:normAutofit/>
          </a:bodyPr>
          <a:lstStyle>
            <a:lvl1pPr>
              <a:defRPr baseline="0">
                <a:solidFill>
                  <a:schemeClr val="tx1">
                    <a:lumMod val="75000"/>
                    <a:lumOff val="2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true"/>
          </p:cNvSpPr>
          <p:nvPr>
            <p:ph type="body" sz="quarter" idx="13"/>
            <p:custDataLst>
              <p:tags r:id="rId10"/>
            </p:custDataLst>
          </p:nvPr>
        </p:nvSpPr>
        <p:spPr>
          <a:xfrm>
            <a:off x="612000" y="1659600"/>
            <a:ext cx="10975975" cy="828000"/>
          </a:xfrm>
        </p:spPr>
        <p:txBody>
          <a:bodyPr lIns="90000" tIns="46800" rIns="90000" bIns="46800">
            <a:normAutofit/>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true"/>
          </p:cNvSpPr>
          <p:nvPr>
            <p:ph sz="quarter" idx="14"/>
            <p:custDataLst>
              <p:tags r:id="rId11"/>
            </p:custDataLst>
          </p:nvPr>
        </p:nvSpPr>
        <p:spPr>
          <a:xfrm>
            <a:off x="612775" y="2808000"/>
            <a:ext cx="10965600" cy="3430800"/>
          </a:xfrm>
        </p:spPr>
        <p:txBody>
          <a:bodyPr lIns="90000" tIns="46800" rIns="90000" bIns="46800">
            <a:normAutofit/>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4" name="组合 13"/>
          <p:cNvGrpSpPr/>
          <p:nvPr>
            <p:custDataLst>
              <p:tags r:id="rId2"/>
            </p:custDataLst>
          </p:nvPr>
        </p:nvGrpSpPr>
        <p:grpSpPr>
          <a:xfrm>
            <a:off x="244652" y="224212"/>
            <a:ext cx="734695" cy="720090"/>
            <a:chOff x="293370" y="5827395"/>
            <a:chExt cx="734695" cy="720090"/>
          </a:xfrm>
        </p:grpSpPr>
        <p:sp>
          <p:nvSpPr>
            <p:cNvPr id="15" name="椭圆 14"/>
            <p:cNvSpPr/>
            <p:nvPr>
              <p:custDataLst>
                <p:tags r:id="rId3"/>
              </p:custDataLst>
            </p:nvPr>
          </p:nvSpPr>
          <p:spPr>
            <a:xfrm>
              <a:off x="340995" y="5911215"/>
              <a:ext cx="636270" cy="6362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custDataLst>
                <p:tags r:id="rId4"/>
              </p:custDataLst>
            </p:nvPr>
          </p:nvSpPr>
          <p:spPr>
            <a:xfrm>
              <a:off x="293370" y="5827395"/>
              <a:ext cx="396240" cy="396240"/>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custDataLst>
                <p:tags r:id="rId5"/>
              </p:custDataLst>
            </p:nvPr>
          </p:nvSpPr>
          <p:spPr>
            <a:xfrm>
              <a:off x="843280" y="6256655"/>
              <a:ext cx="184785" cy="184785"/>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custDataLst>
              <p:tags r:id="rId6"/>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75000"/>
                  <a:lumOff val="25000"/>
                </a:schemeClr>
              </a:solidFill>
              <a:latin typeface="Arial" panose="020B0604020202020204" pitchFamily="34" charset="0"/>
              <a:sym typeface="+mn-ea"/>
            </a:endParaRPr>
          </a:p>
        </p:txBody>
      </p:sp>
      <p:sp>
        <p:nvSpPr>
          <p:cNvPr id="2" name="标题 1"/>
          <p:cNvSpPr>
            <a:spLocks noGrp="true"/>
          </p:cNvSpPr>
          <p:nvPr>
            <p:ph type="title"/>
            <p:custDataLst>
              <p:tags r:id="rId7"/>
            </p:custDataLst>
          </p:nvPr>
        </p:nvSpPr>
        <p:spPr>
          <a:xfrm>
            <a:off x="604800" y="669600"/>
            <a:ext cx="10976400" cy="565200"/>
          </a:xfrm>
        </p:spPr>
        <p:txBody>
          <a:bodyPr lIns="90000" tIns="46800" rIns="90000" bIns="46800" anchor="ctr"/>
          <a:lstStyle>
            <a:lvl1pPr algn="ctr">
              <a:defRPr sz="3200" b="1" baseline="0">
                <a:solidFill>
                  <a:schemeClr val="tx1">
                    <a:lumMod val="75000"/>
                    <a:lumOff val="2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true"/>
          </p:cNvSpPr>
          <p:nvPr>
            <p:ph type="dt" sz="half" idx="10"/>
            <p:custDataLst>
              <p:tags r:id="rId8"/>
            </p:custDataLst>
          </p:nvPr>
        </p:nvSpPr>
        <p:spPr/>
        <p:txBody>
          <a:bodyPr/>
          <a:lstStyle>
            <a:lvl1pPr>
              <a:defRPr baseline="0">
                <a:solidFill>
                  <a:schemeClr val="tx1">
                    <a:lumMod val="75000"/>
                    <a:lumOff val="2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9"/>
            </p:custDataLst>
          </p:nvPr>
        </p:nvSpPr>
        <p:spPr/>
        <p:txBody>
          <a:bodyPr/>
          <a:lstStyle>
            <a:lvl1pPr>
              <a:defRPr baseline="0">
                <a:solidFill>
                  <a:schemeClr val="tx1">
                    <a:lumMod val="75000"/>
                    <a:lumOff val="25000"/>
                  </a:schemeClr>
                </a:solidFill>
                <a:latin typeface="Arial" panose="020B0604020202020204" pitchFamily="34" charset="0"/>
              </a:defRPr>
            </a:lvl1pPr>
          </a:lstStyle>
          <a:p>
            <a:endParaRPr lang="zh-CN" altLang="en-US" dirty="0"/>
          </a:p>
        </p:txBody>
      </p:sp>
      <p:sp>
        <p:nvSpPr>
          <p:cNvPr id="5" name="灯片编号占位符 4"/>
          <p:cNvSpPr>
            <a:spLocks noGrp="true"/>
          </p:cNvSpPr>
          <p:nvPr>
            <p:ph type="sldNum" sz="quarter" idx="12"/>
            <p:custDataLst>
              <p:tags r:id="rId10"/>
            </p:custDataLst>
          </p:nvPr>
        </p:nvSpPr>
        <p:spPr/>
        <p:txBody>
          <a:bodyPr/>
          <a:lstStyle>
            <a:lvl1pPr>
              <a:defRPr baseline="0">
                <a:solidFill>
                  <a:schemeClr val="tx1">
                    <a:lumMod val="75000"/>
                    <a:lumOff val="2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true"/>
          </p:cNvSpPr>
          <p:nvPr>
            <p:ph sz="quarter" idx="13"/>
            <p:custDataLst>
              <p:tags r:id="rId11"/>
            </p:custDataLst>
          </p:nvPr>
        </p:nvSpPr>
        <p:spPr>
          <a:xfrm>
            <a:off x="604837" y="1681200"/>
            <a:ext cx="10990800" cy="32112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true"/>
          </p:cNvSpPr>
          <p:nvPr>
            <p:ph type="body" sz="quarter" idx="14"/>
            <p:custDataLst>
              <p:tags r:id="rId12"/>
            </p:custDataLst>
          </p:nvPr>
        </p:nvSpPr>
        <p:spPr>
          <a:xfrm>
            <a:off x="594000" y="5180400"/>
            <a:ext cx="11001600" cy="1011600"/>
          </a:xfrm>
        </p:spPr>
        <p:txBody>
          <a:bodyPr lIns="90000" tIns="46800" rIns="90000" bIns="46800"/>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11249852" y="5954355"/>
            <a:ext cx="734695" cy="720090"/>
            <a:chOff x="293370" y="5827395"/>
            <a:chExt cx="734695" cy="720090"/>
          </a:xfrm>
        </p:grpSpPr>
        <p:sp>
          <p:nvSpPr>
            <p:cNvPr id="16" name="椭圆 15"/>
            <p:cNvSpPr/>
            <p:nvPr>
              <p:custDataLst>
                <p:tags r:id="rId3"/>
              </p:custDataLst>
            </p:nvPr>
          </p:nvSpPr>
          <p:spPr>
            <a:xfrm>
              <a:off x="340995" y="5911215"/>
              <a:ext cx="636270" cy="6362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custDataLst>
                <p:tags r:id="rId4"/>
              </p:custDataLst>
            </p:nvPr>
          </p:nvSpPr>
          <p:spPr>
            <a:xfrm>
              <a:off x="293370" y="5827395"/>
              <a:ext cx="396240" cy="396240"/>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custDataLst>
                <p:tags r:id="rId5"/>
              </p:custDataLst>
            </p:nvPr>
          </p:nvSpPr>
          <p:spPr>
            <a:xfrm>
              <a:off x="843280" y="6256655"/>
              <a:ext cx="184785" cy="184785"/>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矩形 9"/>
          <p:cNvSpPr/>
          <p:nvPr>
            <p:custDataLst>
              <p:tags r:id="rId6"/>
            </p:custDataLst>
          </p:nvPr>
        </p:nvSpPr>
        <p:spPr>
          <a:xfrm>
            <a:off x="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cap="all" baseline="0">
              <a:solidFill>
                <a:schemeClr val="tx1">
                  <a:lumMod val="75000"/>
                  <a:lumOff val="25000"/>
                </a:schemeClr>
              </a:solidFill>
              <a:latin typeface="Arial" panose="020B0604020202020204" pitchFamily="34" charset="0"/>
              <a:sym typeface="+mn-ea"/>
            </a:endParaRPr>
          </a:p>
        </p:txBody>
      </p:sp>
      <p:sp>
        <p:nvSpPr>
          <p:cNvPr id="2" name="标题 1"/>
          <p:cNvSpPr>
            <a:spLocks noGrp="true"/>
          </p:cNvSpPr>
          <p:nvPr>
            <p:ph type="title"/>
            <p:custDataLst>
              <p:tags r:id="rId7"/>
            </p:custDataLst>
          </p:nvPr>
        </p:nvSpPr>
        <p:spPr>
          <a:xfrm>
            <a:off x="579600" y="237600"/>
            <a:ext cx="11037600" cy="441964"/>
          </a:xfrm>
        </p:spPr>
        <p:txBody>
          <a:bodyPr lIns="90000" tIns="46800" rIns="90000" bIns="46800">
            <a:noAutofit/>
          </a:bodyPr>
          <a:lstStyle>
            <a:lvl1pPr>
              <a:defRPr sz="3200" b="1" cap="all" baseline="0">
                <a:solidFill>
                  <a:schemeClr val="tx1">
                    <a:lumMod val="75000"/>
                    <a:lumOff val="2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true"/>
          </p:cNvSpPr>
          <p:nvPr>
            <p:ph type="dt" sz="half" idx="10"/>
            <p:custDataLst>
              <p:tags r:id="rId8"/>
            </p:custDataLst>
          </p:nvPr>
        </p:nvSpPr>
        <p:spPr/>
        <p:txBody>
          <a:bodyPr/>
          <a:lstStyle>
            <a:lvl1pPr>
              <a:defRPr cap="all" baseline="0">
                <a:solidFill>
                  <a:schemeClr val="tx1">
                    <a:lumMod val="75000"/>
                    <a:lumOff val="2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9"/>
            </p:custDataLst>
          </p:nvPr>
        </p:nvSpPr>
        <p:spPr/>
        <p:txBody>
          <a:bodyPr/>
          <a:lstStyle>
            <a:lvl1pPr>
              <a:defRPr cap="all" baseline="0">
                <a:solidFill>
                  <a:schemeClr val="tx1">
                    <a:lumMod val="75000"/>
                    <a:lumOff val="25000"/>
                  </a:schemeClr>
                </a:solidFill>
                <a:latin typeface="Arial" panose="020B0604020202020204" pitchFamily="34" charset="0"/>
              </a:defRPr>
            </a:lvl1pPr>
          </a:lstStyle>
          <a:p>
            <a:endParaRPr lang="zh-CN" altLang="en-US" dirty="0"/>
          </a:p>
        </p:txBody>
      </p:sp>
      <p:sp>
        <p:nvSpPr>
          <p:cNvPr id="5" name="灯片编号占位符 4"/>
          <p:cNvSpPr>
            <a:spLocks noGrp="true"/>
          </p:cNvSpPr>
          <p:nvPr>
            <p:ph type="sldNum" sz="quarter" idx="12"/>
            <p:custDataLst>
              <p:tags r:id="rId10"/>
            </p:custDataLst>
          </p:nvPr>
        </p:nvSpPr>
        <p:spPr/>
        <p:txBody>
          <a:bodyPr/>
          <a:lstStyle>
            <a:lvl1pPr>
              <a:defRPr cap="all" baseline="0">
                <a:solidFill>
                  <a:schemeClr val="tx1">
                    <a:lumMod val="75000"/>
                    <a:lumOff val="2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true"/>
          </p:cNvSpPr>
          <p:nvPr>
            <p:ph sz="quarter" idx="13"/>
            <p:custDataLst>
              <p:tags r:id="rId11"/>
            </p:custDataLst>
          </p:nvPr>
        </p:nvSpPr>
        <p:spPr>
          <a:xfrm>
            <a:off x="579600" y="1663200"/>
            <a:ext cx="5342400" cy="2894400"/>
          </a:xfrm>
        </p:spPr>
        <p:txBody>
          <a:bodyPr lIns="90000" tIns="46800" rIns="90000" bIns="46800"/>
          <a:lstStyle>
            <a:lvl1pPr>
              <a:defRPr cap="all" baseline="0">
                <a:solidFill>
                  <a:schemeClr val="tx1">
                    <a:lumMod val="75000"/>
                    <a:lumOff val="25000"/>
                  </a:schemeClr>
                </a:solidFill>
                <a:latin typeface="Arial" panose="020B0604020202020204" pitchFamily="34" charset="0"/>
                <a:ea typeface="微软雅黑" panose="020B0503020204020204" pitchFamily="34" charset="-122"/>
              </a:defRPr>
            </a:lvl1pPr>
            <a:lvl2pPr>
              <a:defRPr cap="all" baseline="0">
                <a:solidFill>
                  <a:schemeClr val="tx1">
                    <a:lumMod val="75000"/>
                    <a:lumOff val="25000"/>
                  </a:schemeClr>
                </a:solidFill>
                <a:latin typeface="Arial" panose="020B0604020202020204" pitchFamily="34" charset="0"/>
                <a:ea typeface="微软雅黑" panose="020B0503020204020204" pitchFamily="34" charset="-122"/>
              </a:defRPr>
            </a:lvl2pPr>
            <a:lvl3pPr>
              <a:defRPr cap="all" baseline="0">
                <a:solidFill>
                  <a:schemeClr val="tx1">
                    <a:lumMod val="75000"/>
                    <a:lumOff val="25000"/>
                  </a:schemeClr>
                </a:solidFill>
                <a:latin typeface="Arial" panose="020B0604020202020204" pitchFamily="34" charset="0"/>
                <a:ea typeface="微软雅黑" panose="020B0503020204020204" pitchFamily="34" charset="-122"/>
              </a:defRPr>
            </a:lvl3pPr>
            <a:lvl4pPr>
              <a:defRPr cap="all" baseline="0">
                <a:solidFill>
                  <a:schemeClr val="tx1">
                    <a:lumMod val="75000"/>
                    <a:lumOff val="25000"/>
                  </a:schemeClr>
                </a:solidFill>
                <a:latin typeface="Arial" panose="020B0604020202020204" pitchFamily="34" charset="0"/>
                <a:ea typeface="微软雅黑" panose="020B0503020204020204" pitchFamily="34" charset="-122"/>
              </a:defRPr>
            </a:lvl4pPr>
            <a:lvl5pPr>
              <a:defRPr cap="all"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true"/>
          </p:cNvSpPr>
          <p:nvPr>
            <p:ph sz="quarter" idx="14"/>
            <p:custDataLst>
              <p:tags r:id="rId12"/>
            </p:custDataLst>
          </p:nvPr>
        </p:nvSpPr>
        <p:spPr>
          <a:xfrm>
            <a:off x="6242400" y="1663200"/>
            <a:ext cx="5367600" cy="2894400"/>
          </a:xfrm>
        </p:spPr>
        <p:txBody>
          <a:bodyPr lIns="90000" tIns="46800" rIns="90000" bIns="46800"/>
          <a:lstStyle>
            <a:lvl1pPr>
              <a:defRPr cap="all" baseline="0">
                <a:solidFill>
                  <a:schemeClr val="tx1">
                    <a:lumMod val="75000"/>
                    <a:lumOff val="25000"/>
                  </a:schemeClr>
                </a:solidFill>
                <a:latin typeface="Arial" panose="020B0604020202020204" pitchFamily="34" charset="0"/>
                <a:ea typeface="微软雅黑" panose="020B0503020204020204" pitchFamily="34" charset="-122"/>
              </a:defRPr>
            </a:lvl1pPr>
            <a:lvl2pPr>
              <a:defRPr cap="all" baseline="0">
                <a:solidFill>
                  <a:schemeClr val="tx1">
                    <a:lumMod val="75000"/>
                    <a:lumOff val="25000"/>
                  </a:schemeClr>
                </a:solidFill>
                <a:latin typeface="Arial" panose="020B0604020202020204" pitchFamily="34" charset="0"/>
                <a:ea typeface="微软雅黑" panose="020B0503020204020204" pitchFamily="34" charset="-122"/>
              </a:defRPr>
            </a:lvl2pPr>
            <a:lvl3pPr>
              <a:defRPr cap="all" baseline="0">
                <a:solidFill>
                  <a:schemeClr val="tx1">
                    <a:lumMod val="75000"/>
                    <a:lumOff val="25000"/>
                  </a:schemeClr>
                </a:solidFill>
                <a:latin typeface="Arial" panose="020B0604020202020204" pitchFamily="34" charset="0"/>
                <a:ea typeface="微软雅黑" panose="020B0503020204020204" pitchFamily="34" charset="-122"/>
              </a:defRPr>
            </a:lvl3pPr>
            <a:lvl4pPr>
              <a:defRPr cap="all" baseline="0">
                <a:solidFill>
                  <a:schemeClr val="tx1">
                    <a:lumMod val="75000"/>
                    <a:lumOff val="25000"/>
                  </a:schemeClr>
                </a:solidFill>
                <a:latin typeface="Arial" panose="020B0604020202020204" pitchFamily="34" charset="0"/>
                <a:ea typeface="微软雅黑" panose="020B0503020204020204" pitchFamily="34" charset="-122"/>
              </a:defRPr>
            </a:lvl4pPr>
            <a:lvl5pPr>
              <a:defRPr cap="all"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true"/>
          </p:cNvSpPr>
          <p:nvPr>
            <p:ph type="body" sz="quarter" idx="15"/>
            <p:custDataLst>
              <p:tags r:id="rId13"/>
            </p:custDataLst>
          </p:nvPr>
        </p:nvSpPr>
        <p:spPr>
          <a:xfrm>
            <a:off x="572400" y="4816800"/>
            <a:ext cx="5342400" cy="781200"/>
          </a:xfrm>
        </p:spPr>
        <p:txBody>
          <a:bodyPr lIns="90000" tIns="46800" rIns="90000" bIns="46800"/>
          <a:lstStyle>
            <a:lvl1pPr>
              <a:defRPr cap="all"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true"/>
          </p:cNvSpPr>
          <p:nvPr>
            <p:ph type="body" sz="quarter" idx="16"/>
            <p:custDataLst>
              <p:tags r:id="rId14"/>
            </p:custDataLst>
          </p:nvPr>
        </p:nvSpPr>
        <p:spPr>
          <a:xfrm>
            <a:off x="6253200" y="4813200"/>
            <a:ext cx="5367600" cy="781200"/>
          </a:xfrm>
        </p:spPr>
        <p:txBody>
          <a:bodyPr lIns="90000" tIns="46800" rIns="90000" bIns="46800"/>
          <a:lstStyle>
            <a:lvl1pPr>
              <a:defRPr cap="all"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7827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75000"/>
                  <a:lumOff val="25000"/>
                </a:schemeClr>
              </a:solidFill>
              <a:latin typeface="Arial" panose="020B0604020202020204" pitchFamily="34" charset="0"/>
              <a:sym typeface="+mn-ea"/>
            </a:endParaRPr>
          </a:p>
        </p:txBody>
      </p:sp>
      <p:grpSp>
        <p:nvGrpSpPr>
          <p:cNvPr id="19" name="组合 18"/>
          <p:cNvGrpSpPr/>
          <p:nvPr>
            <p:custDataLst>
              <p:tags r:id="rId3"/>
            </p:custDataLst>
          </p:nvPr>
        </p:nvGrpSpPr>
        <p:grpSpPr>
          <a:xfrm rot="0">
            <a:off x="11285220" y="6017895"/>
            <a:ext cx="734695" cy="720090"/>
            <a:chOff x="11285220" y="6017894"/>
            <a:chExt cx="734695" cy="720089"/>
          </a:xfrm>
        </p:grpSpPr>
        <p:sp>
          <p:nvSpPr>
            <p:cNvPr id="23" name="椭圆 22"/>
            <p:cNvSpPr/>
            <p:nvPr>
              <p:custDataLst>
                <p:tags r:id="rId4"/>
              </p:custDataLst>
            </p:nvPr>
          </p:nvSpPr>
          <p:spPr>
            <a:xfrm>
              <a:off x="11333121" y="6101567"/>
              <a:ext cx="636404" cy="636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custDataLst>
                <p:tags r:id="rId5"/>
              </p:custDataLst>
            </p:nvPr>
          </p:nvSpPr>
          <p:spPr>
            <a:xfrm>
              <a:off x="11285220" y="6017894"/>
              <a:ext cx="396275" cy="396282"/>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custDataLst>
                <p:tags r:id="rId6"/>
              </p:custDataLst>
            </p:nvPr>
          </p:nvSpPr>
          <p:spPr>
            <a:xfrm>
              <a:off x="11835153" y="6447459"/>
              <a:ext cx="184762" cy="184766"/>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custDataLst>
              <p:tags r:id="rId7"/>
            </p:custDataLst>
          </p:nvPr>
        </p:nvGrpSpPr>
        <p:grpSpPr>
          <a:xfrm rot="0">
            <a:off x="98425" y="71120"/>
            <a:ext cx="878205" cy="836930"/>
            <a:chOff x="245" y="202"/>
            <a:chExt cx="1383" cy="1318"/>
          </a:xfrm>
        </p:grpSpPr>
        <p:sp>
          <p:nvSpPr>
            <p:cNvPr id="21" name="菱形 20"/>
            <p:cNvSpPr/>
            <p:nvPr>
              <p:custDataLst>
                <p:tags r:id="rId8"/>
              </p:custDataLst>
            </p:nvPr>
          </p:nvSpPr>
          <p:spPr>
            <a:xfrm rot="2760000">
              <a:off x="228" y="219"/>
              <a:ext cx="1095" cy="10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菱形 21"/>
            <p:cNvSpPr/>
            <p:nvPr>
              <p:custDataLst>
                <p:tags r:id="rId9"/>
              </p:custDataLst>
            </p:nvPr>
          </p:nvSpPr>
          <p:spPr>
            <a:xfrm rot="2760000">
              <a:off x="550" y="442"/>
              <a:ext cx="1095" cy="1061"/>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标题 1"/>
          <p:cNvSpPr>
            <a:spLocks noGrp="true"/>
          </p:cNvSpPr>
          <p:nvPr>
            <p:ph type="title" hasCustomPrompt="true"/>
            <p:custDataLst>
              <p:tags r:id="rId10"/>
            </p:custDataLst>
          </p:nvPr>
        </p:nvSpPr>
        <p:spPr>
          <a:xfrm>
            <a:off x="1522800" y="1339200"/>
            <a:ext cx="9144000" cy="2386800"/>
          </a:xfrm>
        </p:spPr>
        <p:txBody>
          <a:bodyPr lIns="90000" tIns="46800" rIns="90000" bIns="46800" anchor="b"/>
          <a:lstStyle>
            <a:lvl1pPr algn="ctr">
              <a:defRPr sz="6000" baseline="0">
                <a:solidFill>
                  <a:schemeClr val="tx1">
                    <a:lumMod val="75000"/>
                    <a:lumOff val="2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true"/>
          </p:cNvSpPr>
          <p:nvPr>
            <p:ph type="dt" sz="half" idx="10"/>
            <p:custDataLst>
              <p:tags r:id="rId11"/>
            </p:custDataLst>
          </p:nvPr>
        </p:nvSpPr>
        <p:spPr/>
        <p:txBody>
          <a:bodyPr/>
          <a:lstStyle>
            <a:lvl1pPr>
              <a:defRPr baseline="0">
                <a:solidFill>
                  <a:schemeClr val="tx1">
                    <a:lumMod val="75000"/>
                    <a:lumOff val="2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2"/>
            </p:custDataLst>
          </p:nvPr>
        </p:nvSpPr>
        <p:spPr/>
        <p:txBody>
          <a:bodyPr/>
          <a:lstStyle>
            <a:lvl1pPr>
              <a:defRPr baseline="0">
                <a:solidFill>
                  <a:schemeClr val="tx1">
                    <a:lumMod val="75000"/>
                    <a:lumOff val="25000"/>
                  </a:schemeClr>
                </a:solidFill>
                <a:latin typeface="Arial" panose="020B0604020202020204" pitchFamily="34" charset="0"/>
              </a:defRPr>
            </a:lvl1pPr>
          </a:lstStyle>
          <a:p>
            <a:endParaRPr lang="zh-CN" altLang="en-US" dirty="0"/>
          </a:p>
        </p:txBody>
      </p:sp>
      <p:sp>
        <p:nvSpPr>
          <p:cNvPr id="5" name="灯片编号占位符 4"/>
          <p:cNvSpPr>
            <a:spLocks noGrp="true"/>
          </p:cNvSpPr>
          <p:nvPr>
            <p:ph type="sldNum" sz="quarter" idx="12"/>
            <p:custDataLst>
              <p:tags r:id="rId13"/>
            </p:custDataLst>
          </p:nvPr>
        </p:nvSpPr>
        <p:spPr/>
        <p:txBody>
          <a:bodyPr/>
          <a:lstStyle>
            <a:lvl1pPr>
              <a:defRPr baseline="0">
                <a:solidFill>
                  <a:schemeClr val="tx1">
                    <a:lumMod val="75000"/>
                    <a:lumOff val="2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true"/>
          </p:cNvSpPr>
          <p:nvPr>
            <p:ph type="body" sz="quarter" idx="13"/>
            <p:custDataLst>
              <p:tags r:id="rId14"/>
            </p:custDataLst>
          </p:nvPr>
        </p:nvSpPr>
        <p:spPr>
          <a:xfrm>
            <a:off x="1522413" y="3862800"/>
            <a:ext cx="9144000" cy="1656000"/>
          </a:xfrm>
        </p:spPr>
        <p:txBody>
          <a:bodyPr lIns="90000" tIns="46800" rIns="90000" bIns="46800"/>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日期占位符 2"/>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true"/>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37.xml"/><Relationship Id="rId23" Type="http://schemas.openxmlformats.org/officeDocument/2006/relationships/tags" Target="../tags/tag236.xml"/><Relationship Id="rId22" Type="http://schemas.openxmlformats.org/officeDocument/2006/relationships/tags" Target="../tags/tag235.xml"/><Relationship Id="rId21" Type="http://schemas.openxmlformats.org/officeDocument/2006/relationships/tags" Target="../tags/tag234.xml"/><Relationship Id="rId20" Type="http://schemas.openxmlformats.org/officeDocument/2006/relationships/tags" Target="../tags/tag233.xml"/><Relationship Id="rId2" Type="http://schemas.openxmlformats.org/officeDocument/2006/relationships/slideLayout" Target="../slideLayouts/slideLayout13.xml"/><Relationship Id="rId19" Type="http://schemas.openxmlformats.org/officeDocument/2006/relationships/tags" Target="../tags/tag232.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false">
            <a:noAutofit/>
          </a:bodyPr>
          <a:lstStyle/>
          <a:p>
            <a:r>
              <a:rPr lang="zh-CN" altLang="en-US" dirty="0"/>
              <a:t>单击此处编辑母版标题样式</a:t>
            </a:r>
            <a:endParaRPr lang="zh-CN" altLang="en-US" dirty="0"/>
          </a:p>
        </p:txBody>
      </p:sp>
      <p:sp>
        <p:nvSpPr>
          <p:cNvPr id="3" name="文本占位符 2"/>
          <p:cNvSpPr>
            <a:spLocks noGrp="true"/>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true"/>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true"/>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240.xml"/><Relationship Id="rId3" Type="http://schemas.openxmlformats.org/officeDocument/2006/relationships/image" Target="../media/image1.png"/><Relationship Id="rId2" Type="http://schemas.openxmlformats.org/officeDocument/2006/relationships/tags" Target="../tags/tag239.xml"/><Relationship Id="rId1" Type="http://schemas.openxmlformats.org/officeDocument/2006/relationships/tags" Target="../tags/tag238.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9.xml"/><Relationship Id="rId2" Type="http://schemas.openxmlformats.org/officeDocument/2006/relationships/tags" Target="../tags/tag242.xml"/><Relationship Id="rId1" Type="http://schemas.openxmlformats.org/officeDocument/2006/relationships/tags" Target="../tags/tag241.xml"/></Relationships>
</file>

<file path=ppt/slides/_rels/slide3.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7" Type="http://schemas.openxmlformats.org/officeDocument/2006/relationships/notesSlide" Target="../notesSlides/notesSlide3.xml"/><Relationship Id="rId16" Type="http://schemas.openxmlformats.org/officeDocument/2006/relationships/slideLayout" Target="../slideLayouts/slideLayout18.xml"/><Relationship Id="rId15" Type="http://schemas.openxmlformats.org/officeDocument/2006/relationships/tags" Target="../tags/tag256.xml"/><Relationship Id="rId14" Type="http://schemas.openxmlformats.org/officeDocument/2006/relationships/image" Target="../media/image2.png"/><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tags" Target="../tags/tag243.xml"/></Relationships>
</file>

<file path=ppt/slides/_rels/slide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3" Type="http://schemas.openxmlformats.org/officeDocument/2006/relationships/notesSlide" Target="../notesSlides/notesSlide4.xml"/><Relationship Id="rId12" Type="http://schemas.openxmlformats.org/officeDocument/2006/relationships/slideLayout" Target="../slideLayouts/slideLayout18.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tags" Target="../tags/tag257.xml"/></Relationships>
</file>

<file path=ppt/slides/_rels/slide5.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8" Type="http://schemas.openxmlformats.org/officeDocument/2006/relationships/notesSlide" Target="../notesSlides/notesSlide5.xml"/><Relationship Id="rId47" Type="http://schemas.openxmlformats.org/officeDocument/2006/relationships/slideLayout" Target="../slideLayouts/slideLayout18.xml"/><Relationship Id="rId46" Type="http://schemas.openxmlformats.org/officeDocument/2006/relationships/tags" Target="../tags/tag306.xml"/><Relationship Id="rId45" Type="http://schemas.openxmlformats.org/officeDocument/2006/relationships/image" Target="../media/image9.png"/><Relationship Id="rId44" Type="http://schemas.openxmlformats.org/officeDocument/2006/relationships/tags" Target="../tags/tag305.xml"/><Relationship Id="rId43" Type="http://schemas.openxmlformats.org/officeDocument/2006/relationships/tags" Target="../tags/tag304.xml"/><Relationship Id="rId42" Type="http://schemas.openxmlformats.org/officeDocument/2006/relationships/tags" Target="../tags/tag303.xml"/><Relationship Id="rId41" Type="http://schemas.openxmlformats.org/officeDocument/2006/relationships/tags" Target="../tags/tag302.xml"/><Relationship Id="rId40" Type="http://schemas.openxmlformats.org/officeDocument/2006/relationships/tags" Target="../tags/tag301.xml"/><Relationship Id="rId4" Type="http://schemas.openxmlformats.org/officeDocument/2006/relationships/tags" Target="../tags/tag268.xml"/><Relationship Id="rId39" Type="http://schemas.openxmlformats.org/officeDocument/2006/relationships/tags" Target="../tags/tag300.xml"/><Relationship Id="rId38" Type="http://schemas.openxmlformats.org/officeDocument/2006/relationships/image" Target="../media/image8.png"/><Relationship Id="rId37" Type="http://schemas.openxmlformats.org/officeDocument/2006/relationships/image" Target="../media/image7.png"/><Relationship Id="rId36" Type="http://schemas.openxmlformats.org/officeDocument/2006/relationships/image" Target="../media/image6.png"/><Relationship Id="rId35" Type="http://schemas.openxmlformats.org/officeDocument/2006/relationships/tags" Target="../tags/tag299.xml"/><Relationship Id="rId34" Type="http://schemas.openxmlformats.org/officeDocument/2006/relationships/tags" Target="../tags/tag298.xml"/><Relationship Id="rId33" Type="http://schemas.openxmlformats.org/officeDocument/2006/relationships/tags" Target="../tags/tag297.xml"/><Relationship Id="rId32" Type="http://schemas.openxmlformats.org/officeDocument/2006/relationships/tags" Target="../tags/tag296.xml"/><Relationship Id="rId31" Type="http://schemas.openxmlformats.org/officeDocument/2006/relationships/tags" Target="../tags/tag295.xml"/><Relationship Id="rId30" Type="http://schemas.openxmlformats.org/officeDocument/2006/relationships/tags" Target="../tags/tag294.xml"/><Relationship Id="rId3" Type="http://schemas.openxmlformats.org/officeDocument/2006/relationships/tags" Target="../tags/tag267.xml"/><Relationship Id="rId29" Type="http://schemas.openxmlformats.org/officeDocument/2006/relationships/tags" Target="../tags/tag293.xml"/><Relationship Id="rId28" Type="http://schemas.openxmlformats.org/officeDocument/2006/relationships/tags" Target="../tags/tag292.xml"/><Relationship Id="rId27" Type="http://schemas.openxmlformats.org/officeDocument/2006/relationships/tags" Target="../tags/tag291.xml"/><Relationship Id="rId26" Type="http://schemas.openxmlformats.org/officeDocument/2006/relationships/tags" Target="../tags/tag290.xml"/><Relationship Id="rId25" Type="http://schemas.openxmlformats.org/officeDocument/2006/relationships/tags" Target="../tags/tag289.xml"/><Relationship Id="rId24" Type="http://schemas.openxmlformats.org/officeDocument/2006/relationships/tags" Target="../tags/tag288.xml"/><Relationship Id="rId23" Type="http://schemas.openxmlformats.org/officeDocument/2006/relationships/tags" Target="../tags/tag287.xml"/><Relationship Id="rId22" Type="http://schemas.openxmlformats.org/officeDocument/2006/relationships/tags" Target="../tags/tag286.xml"/><Relationship Id="rId21" Type="http://schemas.openxmlformats.org/officeDocument/2006/relationships/tags" Target="../tags/tag285.xml"/><Relationship Id="rId20" Type="http://schemas.openxmlformats.org/officeDocument/2006/relationships/tags" Target="../tags/tag284.xml"/><Relationship Id="rId2" Type="http://schemas.openxmlformats.org/officeDocument/2006/relationships/tags" Target="../tags/tag266.xml"/><Relationship Id="rId19" Type="http://schemas.openxmlformats.org/officeDocument/2006/relationships/tags" Target="../tags/tag283.xml"/><Relationship Id="rId18" Type="http://schemas.openxmlformats.org/officeDocument/2006/relationships/tags" Target="../tags/tag282.xml"/><Relationship Id="rId17" Type="http://schemas.openxmlformats.org/officeDocument/2006/relationships/tags" Target="../tags/tag281.xml"/><Relationship Id="rId16" Type="http://schemas.openxmlformats.org/officeDocument/2006/relationships/tags" Target="../tags/tag280.xml"/><Relationship Id="rId15" Type="http://schemas.openxmlformats.org/officeDocument/2006/relationships/tags" Target="../tags/tag279.xml"/><Relationship Id="rId14" Type="http://schemas.openxmlformats.org/officeDocument/2006/relationships/tags" Target="../tags/tag278.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tags" Target="../tags/tag265.xml"/></Relationships>
</file>

<file path=ppt/slides/_rels/slide6.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tags" Target="../tags/tag314.xml"/><Relationship Id="rId7" Type="http://schemas.openxmlformats.org/officeDocument/2006/relationships/tags" Target="../tags/tag313.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8" Type="http://schemas.openxmlformats.org/officeDocument/2006/relationships/notesSlide" Target="../notesSlides/notesSlide6.xml"/><Relationship Id="rId17" Type="http://schemas.openxmlformats.org/officeDocument/2006/relationships/slideLayout" Target="../slideLayouts/slideLayout25.xml"/><Relationship Id="rId16" Type="http://schemas.openxmlformats.org/officeDocument/2006/relationships/tags" Target="../tags/tag322.xml"/><Relationship Id="rId15" Type="http://schemas.openxmlformats.org/officeDocument/2006/relationships/tags" Target="../tags/tag321.xml"/><Relationship Id="rId14" Type="http://schemas.openxmlformats.org/officeDocument/2006/relationships/tags" Target="../tags/tag320.xml"/><Relationship Id="rId13" Type="http://schemas.openxmlformats.org/officeDocument/2006/relationships/tags" Target="../tags/tag319.xml"/><Relationship Id="rId12" Type="http://schemas.openxmlformats.org/officeDocument/2006/relationships/tags" Target="../tags/tag318.xml"/><Relationship Id="rId11" Type="http://schemas.openxmlformats.org/officeDocument/2006/relationships/tags" Target="../tags/tag317.xml"/><Relationship Id="rId10" Type="http://schemas.openxmlformats.org/officeDocument/2006/relationships/tags" Target="../tags/tag316.xml"/><Relationship Id="rId1" Type="http://schemas.openxmlformats.org/officeDocument/2006/relationships/tags" Target="../tags/tag307.xml"/></Relationships>
</file>

<file path=ppt/slides/_rels/slide7.xml.rels><?xml version="1.0" encoding="UTF-8" standalone="yes"?>
<Relationships xmlns="http://schemas.openxmlformats.org/package/2006/relationships"><Relationship Id="rId9" Type="http://schemas.openxmlformats.org/officeDocument/2006/relationships/tags" Target="../tags/tag326.xml"/><Relationship Id="rId8" Type="http://schemas.microsoft.com/office/2007/relationships/diagramDrawing" Target="../diagrams/drawing1.xml"/><Relationship Id="rId7" Type="http://schemas.openxmlformats.org/officeDocument/2006/relationships/diagramColors" Target="../diagrams/colors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3" Type="http://schemas.openxmlformats.org/officeDocument/2006/relationships/tags" Target="../tags/tag325.xml"/><Relationship Id="rId2" Type="http://schemas.openxmlformats.org/officeDocument/2006/relationships/tags" Target="../tags/tag324.xml"/><Relationship Id="rId11" Type="http://schemas.openxmlformats.org/officeDocument/2006/relationships/notesSlide" Target="../notesSlides/notesSlide7.xml"/><Relationship Id="rId10" Type="http://schemas.openxmlformats.org/officeDocument/2006/relationships/slideLayout" Target="../slideLayouts/slideLayout25.xml"/><Relationship Id="rId1" Type="http://schemas.openxmlformats.org/officeDocument/2006/relationships/tags" Target="../tags/tag323.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5.xml"/><Relationship Id="rId6" Type="http://schemas.openxmlformats.org/officeDocument/2006/relationships/tags" Target="../tags/tag330.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标题 5"/>
          <p:cNvSpPr>
            <a:spLocks noGrp="true"/>
          </p:cNvSpPr>
          <p:nvPr>
            <p:ph type="ctrTitle"/>
            <p:custDataLst>
              <p:tags r:id="rId1"/>
            </p:custDataLst>
          </p:nvPr>
        </p:nvSpPr>
        <p:spPr/>
        <p:txBody>
          <a:bodyPr>
            <a:normAutofit fontScale="90000"/>
          </a:bodyPr>
          <a:lstStyle/>
          <a:p>
            <a:pPr algn="l"/>
            <a:r>
              <a:rPr lang="zh-CN" altLang="en-US" sz="3200" b="1">
                <a:latin typeface="微软雅黑" panose="020B0503020204020204" pitchFamily="34" charset="-122"/>
                <a:ea typeface="微软雅黑" panose="020B0503020204020204" pitchFamily="34" charset="-122"/>
                <a:sym typeface="Arial" panose="020B0604020202020204" pitchFamily="34" charset="0"/>
              </a:rPr>
              <a:t>厦门市应急管理局等四部门关于印发《厦门市禁止、限制和控制烟花爆竹目录（试行）》的通知</a:t>
            </a:r>
            <a:endParaRPr lang="zh-CN" altLang="en-US" sz="32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副标题 6"/>
          <p:cNvSpPr>
            <a:spLocks noGrp="true"/>
          </p:cNvSpPr>
          <p:nvPr>
            <p:ph type="subTitle" idx="1"/>
            <p:custDataLst>
              <p:tags r:id="rId2"/>
            </p:custDataLst>
          </p:nvPr>
        </p:nvSpPr>
        <p:spPr/>
        <p:txBody>
          <a:bodyPr/>
          <a:lstStyle/>
          <a:p>
            <a:pPr algn="l"/>
            <a:r>
              <a:rPr lang="zh-CN" altLang="en-US" sz="2400" b="1" dirty="0">
                <a:latin typeface="微软雅黑" panose="020B0503020204020204" pitchFamily="34" charset="-122"/>
                <a:cs typeface="微软雅黑" panose="020B0503020204020204" pitchFamily="34" charset="-122"/>
                <a:sym typeface="Arial" panose="020B0604020202020204" pitchFamily="34" charset="0"/>
              </a:rPr>
              <a:t>（厦应急规〔</a:t>
            </a:r>
            <a:r>
              <a:rPr lang="en-US" altLang="zh-CN" sz="2400" b="1" dirty="0">
                <a:latin typeface="微软雅黑" panose="020B0503020204020204" pitchFamily="34" charset="-122"/>
                <a:cs typeface="微软雅黑" panose="020B0503020204020204" pitchFamily="34" charset="-122"/>
                <a:sym typeface="Arial" panose="020B0604020202020204" pitchFamily="34" charset="0"/>
              </a:rPr>
              <a:t>2021</a:t>
            </a:r>
            <a:r>
              <a:rPr lang="zh-CN" altLang="en-US" sz="2400" b="1" dirty="0">
                <a:latin typeface="微软雅黑" panose="020B0503020204020204" pitchFamily="34" charset="-122"/>
                <a:cs typeface="微软雅黑" panose="020B0503020204020204" pitchFamily="34" charset="-122"/>
                <a:sym typeface="Arial" panose="020B0604020202020204" pitchFamily="34" charset="0"/>
              </a:rPr>
              <a:t>〕</a:t>
            </a:r>
            <a:r>
              <a:rPr lang="en-US" altLang="zh-CN" sz="2400" b="1" dirty="0">
                <a:latin typeface="微软雅黑" panose="020B0503020204020204" pitchFamily="34" charset="-122"/>
                <a:cs typeface="微软雅黑" panose="020B0503020204020204" pitchFamily="34" charset="-122"/>
                <a:sym typeface="Arial" panose="020B0604020202020204" pitchFamily="34" charset="0"/>
              </a:rPr>
              <a:t>2</a:t>
            </a:r>
            <a:r>
              <a:rPr lang="zh-CN" altLang="en-US" sz="2400" b="1" dirty="0">
                <a:latin typeface="微软雅黑" panose="020B0503020204020204" pitchFamily="34" charset="-122"/>
                <a:cs typeface="微软雅黑" panose="020B0503020204020204" pitchFamily="34" charset="-122"/>
                <a:sym typeface="Arial" panose="020B0604020202020204" pitchFamily="34" charset="0"/>
              </a:rPr>
              <a:t>号）</a:t>
            </a:r>
            <a:endParaRPr lang="zh-CN" altLang="en-US" sz="2400" b="1" dirty="0">
              <a:latin typeface="微软雅黑" panose="020B0503020204020204" pitchFamily="34" charset="-122"/>
              <a:cs typeface="微软雅黑" panose="020B0503020204020204" pitchFamily="34" charset="-122"/>
              <a:sym typeface="Arial" panose="020B0604020202020204" pitchFamily="34" charset="0"/>
            </a:endParaRPr>
          </a:p>
        </p:txBody>
      </p:sp>
      <p:pic>
        <p:nvPicPr>
          <p:cNvPr id="2" name="图片 1"/>
          <p:cNvPicPr>
            <a:picLocks noChangeAspect="true"/>
          </p:cNvPicPr>
          <p:nvPr/>
        </p:nvPicPr>
        <p:blipFill>
          <a:blip r:embed="rId3"/>
          <a:stretch>
            <a:fillRect/>
          </a:stretch>
        </p:blipFill>
        <p:spPr>
          <a:xfrm>
            <a:off x="7004050" y="1605280"/>
            <a:ext cx="4161790" cy="354647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true"/>
          </p:cNvSpPr>
          <p:nvPr>
            <p:ph type="body" sz="quarter" idx="13"/>
            <p:custDataLst>
              <p:tags r:id="rId1"/>
            </p:custDataLst>
          </p:nvPr>
        </p:nvSpPr>
        <p:spPr>
          <a:xfrm>
            <a:off x="1522730" y="1652905"/>
            <a:ext cx="9232900" cy="3677920"/>
          </a:xfrm>
        </p:spPr>
        <p:txBody>
          <a:bodyPr>
            <a:noAutofit/>
          </a:bodyPr>
          <a:lstStyle/>
          <a:p>
            <a:pPr marL="0" indent="0" algn="l">
              <a:buNone/>
            </a:pPr>
            <a:r>
              <a:rPr lang="en-US" altLang="zh-CN" sz="2800">
                <a:sym typeface="Arial" panose="020B0604020202020204" pitchFamily="34" charset="0"/>
              </a:rPr>
              <a:t>      </a:t>
            </a:r>
            <a:r>
              <a:rPr lang="zh-CN" altLang="en-US" sz="2800">
                <a:sym typeface="Arial" panose="020B0604020202020204" pitchFamily="34" charset="0"/>
              </a:rPr>
              <a:t>为贯彻落实我市《危险化学品、烟花爆竹和民爆物品安全专项整治三年行动实施方案》（厦府办〔2020〕59号）等文件精神，进一步加强全市烟花爆竹安全管理，市应急局、市公安局、市市场监管局、市生态环境局四部门于2021年10月8日联合印发了《厦门市禁止、限制和控制烟花爆竹目录（试行）》（以下简称《目录》）。</a:t>
            </a:r>
            <a:endParaRPr lang="zh-CN" altLang="en-US" sz="2800">
              <a:sym typeface="Arial" panose="020B0604020202020204" pitchFamily="34" charset="0"/>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custDataLst>
              <p:tags r:id="rId1"/>
            </p:custDataLst>
          </p:nvPr>
        </p:nvGrpSpPr>
        <p:grpSpPr>
          <a:xfrm>
            <a:off x="11249852" y="5954355"/>
            <a:ext cx="734695" cy="720090"/>
            <a:chOff x="293370" y="5827395"/>
            <a:chExt cx="734695" cy="720090"/>
          </a:xfrm>
        </p:grpSpPr>
        <p:sp>
          <p:nvSpPr>
            <p:cNvPr id="15" name="椭圆 14"/>
            <p:cNvSpPr/>
            <p:nvPr>
              <p:custDataLst>
                <p:tags r:id="rId2"/>
              </p:custDataLst>
            </p:nvPr>
          </p:nvSpPr>
          <p:spPr>
            <a:xfrm>
              <a:off x="340995" y="5911215"/>
              <a:ext cx="636270" cy="6362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custDataLst>
                <p:tags r:id="rId3"/>
              </p:custDataLst>
            </p:nvPr>
          </p:nvSpPr>
          <p:spPr>
            <a:xfrm>
              <a:off x="293370" y="5827395"/>
              <a:ext cx="396240" cy="396240"/>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custDataLst>
                <p:tags r:id="rId4"/>
              </p:custDataLst>
            </p:nvPr>
          </p:nvSpPr>
          <p:spPr>
            <a:xfrm>
              <a:off x="843280" y="6256655"/>
              <a:ext cx="184785" cy="184785"/>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文本框 9"/>
          <p:cNvSpPr txBox="true"/>
          <p:nvPr>
            <p:custDataLst>
              <p:tags r:id="rId5"/>
            </p:custDataLst>
          </p:nvPr>
        </p:nvSpPr>
        <p:spPr>
          <a:xfrm>
            <a:off x="3075305" y="934720"/>
            <a:ext cx="4401185" cy="2626360"/>
          </a:xfrm>
          <a:prstGeom prst="rect">
            <a:avLst/>
          </a:prstGeom>
          <a:noFill/>
        </p:spPr>
        <p:txBody>
          <a:bodyPr lIns="91440" tIns="45720" rIns="91440" bIns="45720" anchor="ctr">
            <a:normAutofit/>
          </a:bodyPr>
          <a:lstStyle/>
          <a:p>
            <a:pPr marR="0" algn="l" defTabSz="914400" eaLnBrk="1" fontAlgn="auto" hangingPunct="1">
              <a:lnSpc>
                <a:spcPct val="150000"/>
              </a:lnSpc>
              <a:spcBef>
                <a:spcPts val="0"/>
              </a:spcBef>
              <a:spcAft>
                <a:spcPts val="2000"/>
              </a:spcAft>
              <a:buClrTx/>
              <a:buSzPct val="100000"/>
              <a:buFontTx/>
            </a:pPr>
            <a:r>
              <a:rPr lang="en-US" altLang="zh-CN"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烟花爆竹属于易燃、易爆危险品，在储存、运输、销售、燃放等过程中容易发生燃烧爆炸事故，甚至会造成重大人员伤亡和财产损失。</a:t>
            </a:r>
            <a:endParaRPr lang="zh-CN" altLang="en-US"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00" name="组合 4"/>
          <p:cNvGrpSpPr/>
          <p:nvPr>
            <p:custDataLst>
              <p:tags r:id="rId6"/>
            </p:custDataLst>
          </p:nvPr>
        </p:nvGrpSpPr>
        <p:grpSpPr>
          <a:xfrm>
            <a:off x="523875" y="2207578"/>
            <a:ext cx="2644775" cy="2219325"/>
            <a:chOff x="825" y="3509"/>
            <a:chExt cx="4166" cy="3494"/>
          </a:xfrm>
        </p:grpSpPr>
        <p:sp>
          <p:nvSpPr>
            <p:cNvPr id="12" name="文本框 11"/>
            <p:cNvSpPr txBox="true"/>
            <p:nvPr>
              <p:custDataLst>
                <p:tags r:id="rId7"/>
              </p:custDataLst>
            </p:nvPr>
          </p:nvSpPr>
          <p:spPr>
            <a:xfrm>
              <a:off x="825" y="3509"/>
              <a:ext cx="4166" cy="3494"/>
            </a:xfrm>
            <a:prstGeom prst="rect">
              <a:avLst/>
            </a:prstGeom>
            <a:noFill/>
          </p:spPr>
          <p:txBody>
            <a:bodyPr lIns="91440" tIns="45720" rIns="91440" bIns="45720" anchor="ctr" anchorCtr="true">
              <a:normAutofit/>
            </a:bodyPr>
            <a:lstStyle/>
            <a:p>
              <a:pPr marR="0" defTabSz="914400" fontAlgn="auto">
                <a:lnSpc>
                  <a:spcPct val="120000"/>
                </a:lnSpc>
                <a:spcBef>
                  <a:spcPts val="0"/>
                </a:spcBef>
                <a:spcAft>
                  <a:spcPts val="0"/>
                </a:spcAft>
                <a:buClrTx/>
                <a:buSzPct val="100000"/>
                <a:buFontTx/>
              </a:pPr>
              <a:r>
                <a:rPr lang="zh-CN" altLang="en-US" sz="4000" b="1">
                  <a:latin typeface="Arial" panose="020B0604020202020204" pitchFamily="34" charset="0"/>
                  <a:ea typeface="微软雅黑" panose="020B0503020204020204" pitchFamily="34" charset="-122"/>
                  <a:sym typeface="Arial" panose="020B0604020202020204" pitchFamily="34" charset="0"/>
                </a:rPr>
                <a:t>出台背景</a:t>
              </a:r>
              <a:endParaRPr lang="zh-CN" altLang="en-US" sz="4000" b="1">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custDataLst>
                <p:tags r:id="rId8"/>
              </p:custDataLst>
            </p:nvPr>
          </p:nvSpPr>
          <p:spPr>
            <a:xfrm>
              <a:off x="1188" y="6806"/>
              <a:ext cx="3398" cy="197"/>
            </a:xfrm>
            <a:prstGeom prst="rect">
              <a:avLst/>
            </a:prstGeom>
            <a:solidFill>
              <a:schemeClr val="accent1"/>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noProof="1">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 name="任意多边形 6"/>
          <p:cNvSpPr/>
          <p:nvPr>
            <p:custDataLst>
              <p:tags r:id="rId9"/>
            </p:custDataLst>
          </p:nvPr>
        </p:nvSpPr>
        <p:spPr>
          <a:xfrm>
            <a:off x="2311400" y="946150"/>
            <a:ext cx="8893175" cy="5438140"/>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custDataLst>
              <p:tags r:id="rId10"/>
            </p:custDataLst>
          </p:nvPr>
        </p:nvGrpSpPr>
        <p:grpSpPr>
          <a:xfrm>
            <a:off x="174625" y="128270"/>
            <a:ext cx="877570" cy="836295"/>
            <a:chOff x="605" y="682"/>
            <a:chExt cx="1382" cy="1317"/>
          </a:xfrm>
        </p:grpSpPr>
        <p:sp>
          <p:nvSpPr>
            <p:cNvPr id="20" name="菱形 19"/>
            <p:cNvSpPr/>
            <p:nvPr>
              <p:custDataLst>
                <p:tags r:id="rId11"/>
              </p:custDataLst>
            </p:nvPr>
          </p:nvSpPr>
          <p:spPr>
            <a:xfrm rot="2760000">
              <a:off x="588" y="699"/>
              <a:ext cx="1095" cy="10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菱形 22"/>
            <p:cNvSpPr/>
            <p:nvPr>
              <p:custDataLst>
                <p:tags r:id="rId12"/>
              </p:custDataLst>
            </p:nvPr>
          </p:nvSpPr>
          <p:spPr>
            <a:xfrm rot="2760000">
              <a:off x="910" y="922"/>
              <a:ext cx="1095" cy="1061"/>
            </a:xfrm>
            <a:prstGeom prst="diamond">
              <a:avLst/>
            </a:prstGeom>
            <a:pattFill prst="lt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 name="文本框 4"/>
          <p:cNvSpPr txBox="true"/>
          <p:nvPr>
            <p:custDataLst>
              <p:tags r:id="rId13"/>
            </p:custDataLst>
          </p:nvPr>
        </p:nvSpPr>
        <p:spPr>
          <a:xfrm>
            <a:off x="3075305" y="3270885"/>
            <a:ext cx="7863840" cy="3297555"/>
          </a:xfrm>
          <a:prstGeom prst="rect">
            <a:avLst/>
          </a:prstGeom>
          <a:noFill/>
        </p:spPr>
        <p:txBody>
          <a:bodyPr lIns="91440" tIns="45720" rIns="91440" bIns="45720" anchor="ctr">
            <a:normAutofit/>
          </a:bodyPr>
          <a:p>
            <a:pPr marR="0" algn="l" defTabSz="914400" eaLnBrk="1" fontAlgn="auto" hangingPunct="1">
              <a:lnSpc>
                <a:spcPct val="150000"/>
              </a:lnSpc>
              <a:spcBef>
                <a:spcPts val="0"/>
              </a:spcBef>
              <a:spcAft>
                <a:spcPts val="2000"/>
              </a:spcAft>
              <a:buClrTx/>
              <a:buSzPct val="100000"/>
              <a:buFontTx/>
            </a:pPr>
            <a:r>
              <a:rPr lang="en-US" altLang="zh-CN"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为进一步加强烟花爆竹安全风险管控，严格烟花爆竹安全准入，有效防控烟花爆竹安全事故，根据《烟花爆竹安全管理条例》（国务院令第455号）、《烟花爆竹 安全与质量》（GB 10631—2013）、《厦门市禁止燃放烟花爆竹规定》等规定，结合厦门实际，特制定《目录》。</a:t>
            </a:r>
            <a:endParaRPr lang="zh-CN" altLang="en-US"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true"/>
          </p:cNvPicPr>
          <p:nvPr/>
        </p:nvPicPr>
        <p:blipFill>
          <a:blip r:embed="rId14"/>
          <a:stretch>
            <a:fillRect/>
          </a:stretch>
        </p:blipFill>
        <p:spPr>
          <a:xfrm>
            <a:off x="7910195" y="1101725"/>
            <a:ext cx="2965450" cy="2719070"/>
          </a:xfrm>
          <a:prstGeom prst="rect">
            <a:avLst/>
          </a:prstGeom>
        </p:spPr>
      </p:pic>
    </p:spTree>
    <p:custDataLst>
      <p:tags r:id="rId15"/>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11249852" y="5954355"/>
            <a:ext cx="734695" cy="720090"/>
            <a:chOff x="293370" y="5827395"/>
            <a:chExt cx="734695" cy="720090"/>
          </a:xfrm>
        </p:grpSpPr>
        <p:sp>
          <p:nvSpPr>
            <p:cNvPr id="10" name="椭圆 9"/>
            <p:cNvSpPr/>
            <p:nvPr>
              <p:custDataLst>
                <p:tags r:id="rId2"/>
              </p:custDataLst>
            </p:nvPr>
          </p:nvSpPr>
          <p:spPr>
            <a:xfrm>
              <a:off x="340995" y="5911215"/>
              <a:ext cx="636270" cy="6362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custDataLst>
                <p:tags r:id="rId3"/>
              </p:custDataLst>
            </p:nvPr>
          </p:nvSpPr>
          <p:spPr>
            <a:xfrm>
              <a:off x="293370" y="5827395"/>
              <a:ext cx="396240" cy="396240"/>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custDataLst>
                <p:tags r:id="rId4"/>
              </p:custDataLst>
            </p:nvPr>
          </p:nvSpPr>
          <p:spPr>
            <a:xfrm>
              <a:off x="843280" y="6256655"/>
              <a:ext cx="184785" cy="184785"/>
            </a:xfrm>
            <a:prstGeom prst="ellipse">
              <a:avLst/>
            </a:prstGeom>
            <a:pattFill prst="dkHorz">
              <a:fgClr>
                <a:schemeClr val="accent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itle 6"/>
          <p:cNvSpPr txBox="true"/>
          <p:nvPr>
            <p:custDataLst>
              <p:tags r:id="rId5"/>
            </p:custDataLst>
          </p:nvPr>
        </p:nvSpPr>
        <p:spPr>
          <a:xfrm>
            <a:off x="608330" y="1378585"/>
            <a:ext cx="11190605" cy="1381760"/>
          </a:xfrm>
          <a:prstGeom prst="rect">
            <a:avLst/>
          </a:prstGeom>
          <a:noFill/>
          <a:ln w="3175">
            <a:noFill/>
            <a:prstDash val="sysDash"/>
          </a:ln>
        </p:spPr>
        <p:txBody>
          <a:bodyPr wrap="square" lIns="91440" tIns="45720" rIns="91440" bIns="45720" anchor="t" anchorCtr="false">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R="0" lvl="0" algn="just" defTabSz="914400" rtl="0" eaLnBrk="1" fontAlgn="auto" latinLnBrk="0" hangingPunct="1">
              <a:lnSpc>
                <a:spcPct val="130000"/>
              </a:lnSpc>
              <a:spcBef>
                <a:spcPts val="0"/>
              </a:spcBef>
              <a:spcAft>
                <a:spcPts val="800"/>
              </a:spcAft>
              <a:buClrTx/>
              <a:buSzTx/>
            </a:pPr>
            <a:r>
              <a:rPr altLang="zh-CN" sz="28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8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《目录》主要依据《烟花爆竹安全管理条例》、《烟花爆竹 安全与质量》（GB 10631—2013）和《厦门市禁止燃放烟花爆竹规定》等法律法规标准等编制。</a:t>
            </a:r>
            <a:endPar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itle 6"/>
          <p:cNvSpPr txBox="true"/>
          <p:nvPr>
            <p:custDataLst>
              <p:tags r:id="rId6"/>
            </p:custDataLst>
          </p:nvPr>
        </p:nvSpPr>
        <p:spPr>
          <a:xfrm>
            <a:off x="0" y="0"/>
            <a:ext cx="12191365" cy="1266825"/>
          </a:xfrm>
          <a:prstGeom prst="rect">
            <a:avLst/>
          </a:prstGeom>
          <a:solidFill>
            <a:schemeClr val="tx2">
              <a:lumMod val="90000"/>
            </a:schemeClr>
          </a:solidFill>
          <a:ln w="3175">
            <a:noFill/>
            <a:prstDash val="sysDash"/>
          </a:ln>
        </p:spPr>
        <p:txBody>
          <a:bodyPr wrap="square" lIns="91440" tIns="45720" rIns="91440" bIns="45720" anchor="ctr" anchorCtr="false">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0" marR="0" lvl="0" indent="0" algn="ctr" defTabSz="913765" rtl="0" eaLnBrk="1" fontAlgn="auto" latinLnBrk="0" hangingPunct="1">
              <a:lnSpc>
                <a:spcPct val="90000"/>
              </a:lnSpc>
              <a:spcBef>
                <a:spcPct val="0"/>
              </a:spcBef>
              <a:spcAft>
                <a:spcPts val="800"/>
              </a:spcAft>
              <a:buClrTx/>
              <a:buSzTx/>
              <a:buFontTx/>
              <a:buNone/>
            </a:pPr>
            <a:r>
              <a:rPr lang="zh-CN" altLang="en-US" sz="3600" b="1" dirty="0">
                <a:solidFill>
                  <a:schemeClr val="tx1"/>
                </a:solidFill>
                <a:latin typeface="Arial" panose="020B0604020202020204" pitchFamily="34" charset="0"/>
                <a:ea typeface="微软雅黑" panose="020B0503020204020204" pitchFamily="34" charset="-122"/>
                <a:sym typeface="Arial" panose="020B0604020202020204" pitchFamily="34" charset="0"/>
              </a:rPr>
              <a:t>编制的主要依据</a:t>
            </a:r>
            <a:endParaRPr lang="zh-CN" altLang="en-US" sz="3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true"/>
          </p:cNvPicPr>
          <p:nvPr/>
        </p:nvPicPr>
        <p:blipFill>
          <a:blip r:embed="rId7"/>
          <a:stretch>
            <a:fillRect/>
          </a:stretch>
        </p:blipFill>
        <p:spPr>
          <a:xfrm>
            <a:off x="1845945" y="3218815"/>
            <a:ext cx="2360930" cy="3455670"/>
          </a:xfrm>
          <a:prstGeom prst="rect">
            <a:avLst/>
          </a:prstGeom>
        </p:spPr>
      </p:pic>
      <p:pic>
        <p:nvPicPr>
          <p:cNvPr id="3" name="图片 2"/>
          <p:cNvPicPr>
            <a:picLocks noChangeAspect="true"/>
          </p:cNvPicPr>
          <p:nvPr/>
        </p:nvPicPr>
        <p:blipFill>
          <a:blip r:embed="rId8"/>
          <a:stretch>
            <a:fillRect/>
          </a:stretch>
        </p:blipFill>
        <p:spPr>
          <a:xfrm>
            <a:off x="4874260" y="3218815"/>
            <a:ext cx="2454275" cy="3455670"/>
          </a:xfrm>
          <a:prstGeom prst="rect">
            <a:avLst/>
          </a:prstGeom>
        </p:spPr>
      </p:pic>
      <p:pic>
        <p:nvPicPr>
          <p:cNvPr id="5" name="图片 4"/>
          <p:cNvPicPr>
            <a:picLocks noChangeAspect="true"/>
          </p:cNvPicPr>
          <p:nvPr/>
        </p:nvPicPr>
        <p:blipFill>
          <a:blip r:embed="rId9"/>
          <a:stretch>
            <a:fillRect/>
          </a:stretch>
        </p:blipFill>
        <p:spPr>
          <a:xfrm>
            <a:off x="7995920" y="3218815"/>
            <a:ext cx="2736850" cy="3590290"/>
          </a:xfrm>
          <a:prstGeom prst="rect">
            <a:avLst/>
          </a:prstGeom>
        </p:spPr>
      </p:pic>
      <p:sp>
        <p:nvSpPr>
          <p:cNvPr id="6" name="标题 3"/>
          <p:cNvSpPr>
            <a:spLocks noGrp="true"/>
          </p:cNvSpPr>
          <p:nvPr>
            <p:custDataLst>
              <p:tags r:id="rId10"/>
            </p:custDataLst>
          </p:nvPr>
        </p:nvSpPr>
        <p:spPr>
          <a:xfrm>
            <a:off x="8239760" y="5072380"/>
            <a:ext cx="2257425" cy="882015"/>
          </a:xfrm>
          <a:prstGeom prst="rect">
            <a:avLst/>
          </a:prstGeom>
          <a:solidFill>
            <a:schemeClr val="bg1"/>
          </a:solidFill>
        </p:spPr>
        <p:txBody>
          <a:bodyPr vert="horz" lIns="90000" tIns="46800" rIns="90000" bIns="46800" rtlCol="0" anchor="ctr" anchorCtr="false"/>
          <a:lstStyle>
            <a:lvl1pPr algn="l" defTabSz="914400" rtl="0" eaLnBrk="1" fontAlgn="auto" latinLnBrk="0" hangingPunct="1">
              <a:lnSpc>
                <a:spcPct val="100000"/>
              </a:lnSpc>
              <a:spcBef>
                <a:spcPct val="0"/>
              </a:spcBef>
              <a:buNone/>
              <a:defRPr sz="36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cs typeface="+mj-cs"/>
              </a:defRPr>
            </a:lvl1pPr>
          </a:lstStyle>
          <a:p>
            <a:pPr algn="ctr"/>
            <a:r>
              <a:rPr lang="zh-CN" altLang="en-US" sz="1600" dirty="0">
                <a:solidFill>
                  <a:srgbClr val="FF0000"/>
                </a:solidFill>
                <a:sym typeface="Arial" panose="020B0604020202020204" pitchFamily="34" charset="0"/>
              </a:rPr>
              <a:t>厦门市禁止燃放烟花爆竹规定</a:t>
            </a:r>
            <a:endParaRPr lang="zh-CN" altLang="en-US" sz="1600" dirty="0">
              <a:solidFill>
                <a:srgbClr val="FF0000"/>
              </a:solidFill>
              <a:sym typeface="Arial" panose="020B0604020202020204" pitchFamily="34" charset="0"/>
            </a:endParaRPr>
          </a:p>
        </p:txBody>
      </p:sp>
    </p:spTree>
    <p:custDataLst>
      <p:tags r:id="rId1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10173" y="5129212"/>
            <a:ext cx="12394883" cy="1951673"/>
            <a:chOff x="-110173" y="5129212"/>
            <a:chExt cx="12394883" cy="1951673"/>
          </a:xfrm>
        </p:grpSpPr>
        <p:sp>
          <p:nvSpPr>
            <p:cNvPr id="44" name="任意多边形 43"/>
            <p:cNvSpPr/>
            <p:nvPr>
              <p:custDataLst>
                <p:tags r:id="rId2"/>
              </p:custDataLst>
            </p:nvPr>
          </p:nvSpPr>
          <p:spPr>
            <a:xfrm rot="6120000">
              <a:off x="-127000" y="5487035"/>
              <a:ext cx="1506220" cy="1472565"/>
            </a:xfrm>
            <a:custGeom>
              <a:avLst/>
              <a:gdLst>
                <a:gd name="ir" fmla="*/ w 3 4"/>
                <a:gd name="ib" fmla="*/ h 3 4"/>
              </a:gdLst>
              <a:ahLst/>
              <a:cxnLst>
                <a:cxn ang="3">
                  <a:pos x="hc" y="t"/>
                </a:cxn>
                <a:cxn ang="cd2">
                  <a:pos x="l" y="vc"/>
                </a:cxn>
                <a:cxn ang="cd4">
                  <a:pos x="hc" y="b"/>
                </a:cxn>
                <a:cxn ang="0">
                  <a:pos x="r" y="vc"/>
                </a:cxn>
              </a:cxnLst>
              <a:rect l="l" t="t" r="r" b="b"/>
              <a:pathLst>
                <a:path w="2372" h="2319">
                  <a:moveTo>
                    <a:pt x="1967" y="0"/>
                  </a:moveTo>
                  <a:lnTo>
                    <a:pt x="2372" y="1906"/>
                  </a:lnTo>
                  <a:lnTo>
                    <a:pt x="428" y="2319"/>
                  </a:lnTo>
                  <a:lnTo>
                    <a:pt x="0" y="1905"/>
                  </a:lnTo>
                  <a:lnTo>
                    <a:pt x="1967"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菱形 44"/>
            <p:cNvSpPr/>
            <p:nvPr>
              <p:custDataLst>
                <p:tags r:id="rId3"/>
              </p:custDataLst>
            </p:nvPr>
          </p:nvSpPr>
          <p:spPr>
            <a:xfrm rot="6120000">
              <a:off x="840105" y="5611495"/>
              <a:ext cx="1176020" cy="1138555"/>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46"/>
            <p:cNvSpPr/>
            <p:nvPr>
              <p:custDataLst>
                <p:tags r:id="rId4"/>
              </p:custDataLst>
            </p:nvPr>
          </p:nvSpPr>
          <p:spPr>
            <a:xfrm rot="6120000">
              <a:off x="2113915" y="5782945"/>
              <a:ext cx="1081405" cy="1138555"/>
            </a:xfrm>
            <a:custGeom>
              <a:avLst/>
              <a:gdLst>
                <a:gd name="ir" fmla="*/ w 3 4"/>
                <a:gd name="ib" fmla="*/ h 3 4"/>
              </a:gdLst>
              <a:ahLst/>
              <a:cxnLst>
                <a:cxn ang="3">
                  <a:pos x="hc" y="t"/>
                </a:cxn>
                <a:cxn ang="cd2">
                  <a:pos x="l" y="vc"/>
                </a:cxn>
                <a:cxn ang="cd4">
                  <a:pos x="hc" y="b"/>
                </a:cxn>
                <a:cxn ang="0">
                  <a:pos x="r" y="vc"/>
                </a:cxn>
              </a:cxnLst>
              <a:rect l="l" t="t" r="r" b="b"/>
              <a:pathLst>
                <a:path w="1703" h="1793">
                  <a:moveTo>
                    <a:pt x="926" y="0"/>
                  </a:moveTo>
                  <a:lnTo>
                    <a:pt x="1625" y="677"/>
                  </a:lnTo>
                  <a:lnTo>
                    <a:pt x="1703" y="1041"/>
                  </a:lnTo>
                  <a:lnTo>
                    <a:pt x="926" y="1793"/>
                  </a:lnTo>
                  <a:lnTo>
                    <a:pt x="0" y="897"/>
                  </a:lnTo>
                  <a:lnTo>
                    <a:pt x="926"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任意多边形 47"/>
            <p:cNvSpPr/>
            <p:nvPr>
              <p:custDataLst>
                <p:tags r:id="rId5"/>
              </p:custDataLst>
            </p:nvPr>
          </p:nvSpPr>
          <p:spPr>
            <a:xfrm rot="6120000">
              <a:off x="1787525" y="6565265"/>
              <a:ext cx="262890" cy="423545"/>
            </a:xfrm>
            <a:custGeom>
              <a:avLst/>
              <a:gdLst>
                <a:gd name="ir" fmla="*/ w 3 4"/>
                <a:gd name="ib" fmla="*/ h 3 4"/>
              </a:gdLst>
              <a:ahLst/>
              <a:cxnLst>
                <a:cxn ang="3">
                  <a:pos x="hc" y="t"/>
                </a:cxn>
                <a:cxn ang="cd2">
                  <a:pos x="l" y="vc"/>
                </a:cxn>
                <a:cxn ang="cd4">
                  <a:pos x="hc" y="b"/>
                </a:cxn>
                <a:cxn ang="0">
                  <a:pos x="r" y="vc"/>
                </a:cxn>
              </a:cxnLst>
              <a:rect l="l" t="t" r="r" b="b"/>
              <a:pathLst>
                <a:path w="414" h="667">
                  <a:moveTo>
                    <a:pt x="272" y="0"/>
                  </a:moveTo>
                  <a:lnTo>
                    <a:pt x="414" y="667"/>
                  </a:lnTo>
                  <a:lnTo>
                    <a:pt x="0" y="265"/>
                  </a:lnTo>
                  <a:lnTo>
                    <a:pt x="272"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48"/>
            <p:cNvSpPr/>
            <p:nvPr>
              <p:custDataLst>
                <p:tags r:id="rId6"/>
              </p:custDataLst>
            </p:nvPr>
          </p:nvSpPr>
          <p:spPr>
            <a:xfrm rot="6120000" flipH="true">
              <a:off x="3464560" y="5346065"/>
              <a:ext cx="1413510" cy="1846580"/>
            </a:xfrm>
            <a:custGeom>
              <a:avLst/>
              <a:gdLst>
                <a:gd name="ir" fmla="*/ w 3 4"/>
                <a:gd name="ib" fmla="*/ h 3 4"/>
              </a:gdLst>
              <a:ahLst/>
              <a:cxnLst>
                <a:cxn ang="3">
                  <a:pos x="hc" y="t"/>
                </a:cxn>
                <a:cxn ang="cd2">
                  <a:pos x="l" y="vc"/>
                </a:cxn>
                <a:cxn ang="cd4">
                  <a:pos x="hc" y="b"/>
                </a:cxn>
                <a:cxn ang="0">
                  <a:pos x="r" y="vc"/>
                </a:cxn>
              </a:cxnLst>
              <a:rect l="l" t="t" r="r" b="b"/>
              <a:pathLst>
                <a:path w="2226" h="2908">
                  <a:moveTo>
                    <a:pt x="724" y="0"/>
                  </a:moveTo>
                  <a:lnTo>
                    <a:pt x="2226" y="1454"/>
                  </a:lnTo>
                  <a:lnTo>
                    <a:pt x="724" y="2908"/>
                  </a:lnTo>
                  <a:lnTo>
                    <a:pt x="0" y="2207"/>
                  </a:lnTo>
                  <a:lnTo>
                    <a:pt x="403" y="311"/>
                  </a:lnTo>
                  <a:lnTo>
                    <a:pt x="724"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9"/>
            <p:cNvSpPr/>
            <p:nvPr>
              <p:custDataLst>
                <p:tags r:id="rId7"/>
              </p:custDataLst>
            </p:nvPr>
          </p:nvSpPr>
          <p:spPr>
            <a:xfrm rot="6120000" flipH="true">
              <a:off x="3040380" y="6565265"/>
              <a:ext cx="262890" cy="423545"/>
            </a:xfrm>
            <a:custGeom>
              <a:avLst/>
              <a:gdLst>
                <a:gd name="ir" fmla="*/ w 3 4"/>
                <a:gd name="ib" fmla="*/ h 3 4"/>
              </a:gdLst>
              <a:ahLst/>
              <a:cxnLst>
                <a:cxn ang="3">
                  <a:pos x="hc" y="t"/>
                </a:cxn>
                <a:cxn ang="cd2">
                  <a:pos x="l" y="vc"/>
                </a:cxn>
                <a:cxn ang="cd4">
                  <a:pos x="hc" y="b"/>
                </a:cxn>
                <a:cxn ang="0">
                  <a:pos x="r" y="vc"/>
                </a:cxn>
              </a:cxnLst>
              <a:rect l="l" t="t" r="r" b="b"/>
              <a:pathLst>
                <a:path w="414" h="667">
                  <a:moveTo>
                    <a:pt x="142" y="0"/>
                  </a:moveTo>
                  <a:lnTo>
                    <a:pt x="414" y="265"/>
                  </a:lnTo>
                  <a:lnTo>
                    <a:pt x="0" y="667"/>
                  </a:lnTo>
                  <a:lnTo>
                    <a:pt x="142"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菱形 50"/>
            <p:cNvSpPr/>
            <p:nvPr>
              <p:custDataLst>
                <p:tags r:id="rId8"/>
              </p:custDataLst>
            </p:nvPr>
          </p:nvSpPr>
          <p:spPr>
            <a:xfrm rot="6120000" flipH="true">
              <a:off x="2854960" y="5539105"/>
              <a:ext cx="640715" cy="622300"/>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菱形 52"/>
            <p:cNvSpPr/>
            <p:nvPr>
              <p:custDataLst>
                <p:tags r:id="rId9"/>
              </p:custDataLst>
            </p:nvPr>
          </p:nvSpPr>
          <p:spPr>
            <a:xfrm rot="6120000">
              <a:off x="860425" y="5138420"/>
              <a:ext cx="640715" cy="622300"/>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53"/>
            <p:cNvSpPr/>
            <p:nvPr>
              <p:custDataLst>
                <p:tags r:id="rId10"/>
              </p:custDataLst>
            </p:nvPr>
          </p:nvSpPr>
          <p:spPr>
            <a:xfrm rot="16920000" flipH="true">
              <a:off x="10833735" y="5586095"/>
              <a:ext cx="1362710" cy="1539240"/>
            </a:xfrm>
            <a:custGeom>
              <a:avLst/>
              <a:gdLst>
                <a:gd name="ir" fmla="*/ w 3 4"/>
                <a:gd name="ib" fmla="*/ h 3 4"/>
              </a:gdLst>
              <a:ahLst/>
              <a:cxnLst>
                <a:cxn ang="3">
                  <a:pos x="hc" y="t"/>
                </a:cxn>
                <a:cxn ang="cd2">
                  <a:pos x="l" y="vc"/>
                </a:cxn>
                <a:cxn ang="cd4">
                  <a:pos x="hc" y="b"/>
                </a:cxn>
                <a:cxn ang="0">
                  <a:pos x="r" y="vc"/>
                </a:cxn>
              </a:cxnLst>
              <a:rect l="l" t="t" r="r" b="b"/>
              <a:pathLst>
                <a:path w="2146" h="2424">
                  <a:moveTo>
                    <a:pt x="2146" y="0"/>
                  </a:moveTo>
                  <a:lnTo>
                    <a:pt x="1630" y="2424"/>
                  </a:lnTo>
                  <a:lnTo>
                    <a:pt x="0" y="2077"/>
                  </a:lnTo>
                  <a:lnTo>
                    <a:pt x="2146"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菱形 54"/>
            <p:cNvSpPr/>
            <p:nvPr>
              <p:custDataLst>
                <p:tags r:id="rId11"/>
              </p:custDataLst>
            </p:nvPr>
          </p:nvSpPr>
          <p:spPr>
            <a:xfrm rot="16920000" flipH="true">
              <a:off x="9947275" y="5719445"/>
              <a:ext cx="1176020" cy="1138555"/>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菱形 55"/>
            <p:cNvSpPr/>
            <p:nvPr>
              <p:custDataLst>
                <p:tags r:id="rId12"/>
              </p:custDataLst>
            </p:nvPr>
          </p:nvSpPr>
          <p:spPr>
            <a:xfrm rot="16920000" flipH="true">
              <a:off x="9306560" y="5504180"/>
              <a:ext cx="640715" cy="622300"/>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56"/>
            <p:cNvSpPr/>
            <p:nvPr>
              <p:custDataLst>
                <p:tags r:id="rId13"/>
              </p:custDataLst>
            </p:nvPr>
          </p:nvSpPr>
          <p:spPr>
            <a:xfrm rot="16920000" flipH="true">
              <a:off x="8843010" y="5846445"/>
              <a:ext cx="989965" cy="1138555"/>
            </a:xfrm>
            <a:custGeom>
              <a:avLst/>
              <a:gdLst>
                <a:gd name="ir" fmla="*/ w 3 4"/>
                <a:gd name="ib" fmla="*/ h 3 4"/>
              </a:gdLst>
              <a:ahLst/>
              <a:cxnLst>
                <a:cxn ang="3">
                  <a:pos x="hc" y="t"/>
                </a:cxn>
                <a:cxn ang="cd2">
                  <a:pos x="l" y="vc"/>
                </a:cxn>
                <a:cxn ang="cd4">
                  <a:pos x="hc" y="b"/>
                </a:cxn>
                <a:cxn ang="0">
                  <a:pos x="r" y="vc"/>
                </a:cxn>
              </a:cxnLst>
              <a:rect l="l" t="t" r="r" b="b"/>
              <a:pathLst>
                <a:path w="1559" h="1793">
                  <a:moveTo>
                    <a:pt x="926" y="0"/>
                  </a:moveTo>
                  <a:lnTo>
                    <a:pt x="1559" y="613"/>
                  </a:lnTo>
                  <a:lnTo>
                    <a:pt x="1408" y="1327"/>
                  </a:lnTo>
                  <a:lnTo>
                    <a:pt x="926" y="1793"/>
                  </a:lnTo>
                  <a:lnTo>
                    <a:pt x="0" y="897"/>
                  </a:lnTo>
                  <a:lnTo>
                    <a:pt x="926"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57"/>
            <p:cNvSpPr/>
            <p:nvPr>
              <p:custDataLst>
                <p:tags r:id="rId14"/>
              </p:custDataLst>
            </p:nvPr>
          </p:nvSpPr>
          <p:spPr>
            <a:xfrm rot="16920000">
              <a:off x="7303770" y="5404485"/>
              <a:ext cx="1370965" cy="1846580"/>
            </a:xfrm>
            <a:custGeom>
              <a:avLst/>
              <a:gdLst>
                <a:gd name="ir" fmla="*/ w 3 4"/>
                <a:gd name="ib" fmla="*/ h 3 4"/>
              </a:gdLst>
              <a:ahLst/>
              <a:cxnLst>
                <a:cxn ang="3">
                  <a:pos x="hc" y="t"/>
                </a:cxn>
                <a:cxn ang="cd2">
                  <a:pos x="l" y="vc"/>
                </a:cxn>
                <a:cxn ang="cd4">
                  <a:pos x="hc" y="b"/>
                </a:cxn>
                <a:cxn ang="0">
                  <a:pos x="r" y="vc"/>
                </a:cxn>
              </a:cxnLst>
              <a:rect l="l" t="t" r="r" b="b"/>
              <a:pathLst>
                <a:path w="2159" h="2908">
                  <a:moveTo>
                    <a:pt x="657" y="0"/>
                  </a:moveTo>
                  <a:lnTo>
                    <a:pt x="2159" y="1454"/>
                  </a:lnTo>
                  <a:lnTo>
                    <a:pt x="657" y="2908"/>
                  </a:lnTo>
                  <a:lnTo>
                    <a:pt x="438" y="2695"/>
                  </a:lnTo>
                  <a:lnTo>
                    <a:pt x="0" y="636"/>
                  </a:lnTo>
                  <a:lnTo>
                    <a:pt x="657"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菱形 58"/>
            <p:cNvSpPr/>
            <p:nvPr>
              <p:custDataLst>
                <p:tags r:id="rId15"/>
              </p:custDataLst>
            </p:nvPr>
          </p:nvSpPr>
          <p:spPr>
            <a:xfrm rot="16920000">
              <a:off x="8468360" y="5647055"/>
              <a:ext cx="640715" cy="622300"/>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菱形 60"/>
            <p:cNvSpPr/>
            <p:nvPr>
              <p:custDataLst>
                <p:tags r:id="rId16"/>
              </p:custDataLst>
            </p:nvPr>
          </p:nvSpPr>
          <p:spPr>
            <a:xfrm rot="16920000" flipH="true">
              <a:off x="10729595" y="5341620"/>
              <a:ext cx="640715" cy="622300"/>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61"/>
            <p:cNvSpPr/>
            <p:nvPr>
              <p:custDataLst>
                <p:tags r:id="rId17"/>
              </p:custDataLst>
            </p:nvPr>
          </p:nvSpPr>
          <p:spPr>
            <a:xfrm rot="6120000" flipH="true">
              <a:off x="5636895" y="5788025"/>
              <a:ext cx="990600" cy="1595120"/>
            </a:xfrm>
            <a:custGeom>
              <a:avLst/>
              <a:gdLst>
                <a:gd name="ir" fmla="*/ w 3 4"/>
                <a:gd name="ib" fmla="*/ h 3 4"/>
              </a:gdLst>
              <a:ahLst/>
              <a:cxnLst>
                <a:cxn ang="3">
                  <a:pos x="hc" y="t"/>
                </a:cxn>
                <a:cxn ang="cd2">
                  <a:pos x="l" y="vc"/>
                </a:cxn>
                <a:cxn ang="cd4">
                  <a:pos x="hc" y="b"/>
                </a:cxn>
                <a:cxn ang="0">
                  <a:pos x="r" y="vc"/>
                </a:cxn>
              </a:cxnLst>
              <a:rect l="l" t="t" r="r" b="b"/>
              <a:pathLst>
                <a:path w="1560" h="2512">
                  <a:moveTo>
                    <a:pt x="534" y="0"/>
                  </a:moveTo>
                  <a:lnTo>
                    <a:pt x="1560" y="997"/>
                  </a:lnTo>
                  <a:lnTo>
                    <a:pt x="0" y="2512"/>
                  </a:lnTo>
                  <a:lnTo>
                    <a:pt x="534"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菱形 62"/>
            <p:cNvSpPr/>
            <p:nvPr>
              <p:custDataLst>
                <p:tags r:id="rId18"/>
              </p:custDataLst>
            </p:nvPr>
          </p:nvSpPr>
          <p:spPr>
            <a:xfrm rot="6120000">
              <a:off x="5117465" y="5289550"/>
              <a:ext cx="1176020" cy="1138555"/>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椭圆 30"/>
          <p:cNvSpPr/>
          <p:nvPr>
            <p:custDataLst>
              <p:tags r:id="rId19"/>
            </p:custDataLst>
          </p:nvPr>
        </p:nvSpPr>
        <p:spPr>
          <a:xfrm>
            <a:off x="989625" y="4057435"/>
            <a:ext cx="925888" cy="925889"/>
          </a:xfrm>
          <a:prstGeom prst="ellipse">
            <a:avLst/>
          </a:prstGeom>
          <a:solidFill>
            <a:schemeClr val="accent1"/>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custDataLst>
              <p:tags r:id="rId20"/>
            </p:custDataLst>
          </p:nvPr>
        </p:nvSpPr>
        <p:spPr>
          <a:xfrm>
            <a:off x="2861264" y="4062639"/>
            <a:ext cx="925888" cy="925889"/>
          </a:xfrm>
          <a:prstGeom prst="ellipse">
            <a:avLst/>
          </a:prstGeom>
          <a:gradFill>
            <a:gsLst>
              <a:gs pos="0">
                <a:srgbClr val="7B32B2"/>
              </a:gs>
              <a:gs pos="100000">
                <a:srgbClr val="401A5D"/>
              </a:gs>
            </a:gsLst>
            <a:lin ang="5400000" scaled="false"/>
          </a:gradFill>
          <a:ln>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custDataLst>
              <p:tags r:id="rId21"/>
            </p:custDataLst>
          </p:nvPr>
        </p:nvSpPr>
        <p:spPr>
          <a:xfrm>
            <a:off x="5037704" y="4062639"/>
            <a:ext cx="925888" cy="925889"/>
          </a:xfrm>
          <a:prstGeom prst="ellipse">
            <a:avLst/>
          </a:prstGeom>
          <a:solidFill>
            <a:schemeClr val="accent3"/>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true"/>
          <p:nvPr>
            <p:custDataLst>
              <p:tags r:id="rId22"/>
            </p:custDataLst>
          </p:nvPr>
        </p:nvSpPr>
        <p:spPr bwMode="auto">
          <a:xfrm>
            <a:off x="354639" y="5120572"/>
            <a:ext cx="2195860" cy="440039"/>
          </a:xfrm>
          <a:prstGeom prst="rect">
            <a:avLst/>
          </a:prstGeom>
          <a:noFill/>
          <a:ln w="9525">
            <a:noFill/>
            <a:miter lim="800000"/>
          </a:ln>
        </p:spPr>
        <p:txBody>
          <a:bodyPr wrap="square" lIns="90000" tIns="46800" rIns="90000" bIns="0" anchor="ctr" anchorCtr="true">
            <a:normAutofit/>
            <a:scene3d>
              <a:camera prst="orthographicFront"/>
              <a:lightRig rig="threePt" dir="t"/>
            </a:scene3d>
            <a:sp3d>
              <a:bevelT w="0" h="0"/>
            </a:sp3d>
          </a:bodyPr>
          <a:lstStyle/>
          <a:p>
            <a:pPr marL="0" lvl="1" algn="ctr">
              <a:lnSpc>
                <a:spcPct val="120000"/>
              </a:lnSpc>
            </a:pP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2021</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年</a:t>
            </a: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7</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月</a:t>
            </a:r>
            <a:endParaRPr lang="zh-CN" altLang="en-US" sz="2000" b="1" spc="30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29" name="文本框 28"/>
          <p:cNvSpPr txBox="true"/>
          <p:nvPr>
            <p:custDataLst>
              <p:tags r:id="rId23"/>
            </p:custDataLst>
          </p:nvPr>
        </p:nvSpPr>
        <p:spPr bwMode="auto">
          <a:xfrm>
            <a:off x="358140" y="5572760"/>
            <a:ext cx="2192020" cy="1246505"/>
          </a:xfrm>
          <a:prstGeom prst="rect">
            <a:avLst/>
          </a:prstGeom>
          <a:noFill/>
          <a:ln w="9525">
            <a:noFill/>
            <a:miter lim="800000"/>
          </a:ln>
        </p:spPr>
        <p:txBody>
          <a:bodyPr wrap="square" lIns="90000" tIns="0" rIns="90000" bIns="46800" anchor="t" anchorCtr="true">
            <a:normAutofit/>
            <a:scene3d>
              <a:camera prst="orthographicFront"/>
              <a:lightRig rig="threePt" dir="t"/>
            </a:scene3d>
            <a:sp3d>
              <a:bevelT w="0" h="0"/>
            </a:sp3d>
          </a:bodyPr>
          <a:lstStyle/>
          <a:p>
            <a:pPr algn="ct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研究起草</a:t>
            </a:r>
            <a:endParaRPr lang="zh-CN" altLang="en-US" sz="1600" spc="150">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true"/>
          <p:nvPr>
            <p:custDataLst>
              <p:tags r:id="rId24"/>
            </p:custDataLst>
          </p:nvPr>
        </p:nvSpPr>
        <p:spPr bwMode="auto">
          <a:xfrm>
            <a:off x="2165318" y="5120571"/>
            <a:ext cx="2195860" cy="440039"/>
          </a:xfrm>
          <a:prstGeom prst="rect">
            <a:avLst/>
          </a:prstGeom>
          <a:noFill/>
          <a:ln w="9525">
            <a:noFill/>
            <a:miter lim="800000"/>
          </a:ln>
        </p:spPr>
        <p:txBody>
          <a:bodyPr wrap="square" lIns="90000" tIns="46800" rIns="90000" bIns="0" anchor="ctr" anchorCtr="true">
            <a:normAutofit/>
            <a:scene3d>
              <a:camera prst="orthographicFront"/>
              <a:lightRig rig="threePt" dir="t"/>
            </a:scene3d>
            <a:sp3d>
              <a:bevelT w="0" h="0"/>
            </a:sp3d>
          </a:bodyPr>
          <a:lstStyle/>
          <a:p>
            <a:pPr marL="0" lvl="1" algn="ctr">
              <a:lnSpc>
                <a:spcPct val="120000"/>
              </a:lnSpc>
            </a:pP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8</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月</a:t>
            </a: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11</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日</a:t>
            </a:r>
            <a:endParaRPr lang="zh-CN" altLang="en-US" sz="2000" b="1" spc="30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25" name="文本框 24"/>
          <p:cNvSpPr txBox="true"/>
          <p:nvPr>
            <p:custDataLst>
              <p:tags r:id="rId25"/>
            </p:custDataLst>
          </p:nvPr>
        </p:nvSpPr>
        <p:spPr bwMode="auto">
          <a:xfrm>
            <a:off x="2167255" y="5572760"/>
            <a:ext cx="2192020" cy="1246505"/>
          </a:xfrm>
          <a:prstGeom prst="rect">
            <a:avLst/>
          </a:prstGeom>
          <a:noFill/>
          <a:ln w="9525">
            <a:noFill/>
            <a:miter lim="800000"/>
          </a:ln>
        </p:spPr>
        <p:txBody>
          <a:bodyPr wrap="square" lIns="90000" tIns="0" rIns="90000" bIns="46800" anchor="t" anchorCtr="true">
            <a:normAutofit/>
            <a:scene3d>
              <a:camera prst="orthographicFront"/>
              <a:lightRig rig="threePt" dir="t"/>
            </a:scene3d>
            <a:sp3d>
              <a:bevelT w="0" h="0"/>
            </a:sp3d>
          </a:bodyPr>
          <a:lstStyle/>
          <a:p>
            <a:pPr algn="ct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征求相关单位意见</a:t>
            </a:r>
            <a:endParaRPr lang="zh-CN" altLang="en-US" sz="1600" spc="150">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19"/>
          <p:cNvSpPr/>
          <p:nvPr>
            <p:custDataLst>
              <p:tags r:id="rId26"/>
            </p:custDataLst>
          </p:nvPr>
        </p:nvSpPr>
        <p:spPr>
          <a:xfrm>
            <a:off x="5314331" y="4329304"/>
            <a:ext cx="372635" cy="392559"/>
          </a:xfrm>
          <a:custGeom>
            <a:avLst/>
            <a:gdLst/>
            <a:ahLst/>
            <a:cxnLst>
              <a:cxn ang="0">
                <a:pos x="wd2" y="hd2"/>
              </a:cxn>
              <a:cxn ang="5400000">
                <a:pos x="wd2" y="hd2"/>
              </a:cxn>
              <a:cxn ang="10800000">
                <a:pos x="wd2" y="hd2"/>
              </a:cxn>
              <a:cxn ang="16200000">
                <a:pos x="wd2" y="hd2"/>
              </a:cxn>
            </a:cxnLst>
            <a:rect l="0" t="0" r="r" b="b"/>
            <a:pathLst>
              <a:path w="21600" h="21600" extrusionOk="false">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wrap="square" anchor="ctr">
            <a:normAutofit lnSpcReduction="20000"/>
          </a:bodyPr>
          <a:lstStyle/>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true"/>
          <p:nvPr>
            <p:custDataLst>
              <p:tags r:id="rId27"/>
            </p:custDataLst>
          </p:nvPr>
        </p:nvSpPr>
        <p:spPr bwMode="auto">
          <a:xfrm>
            <a:off x="4359275" y="5120640"/>
            <a:ext cx="2319020" cy="440055"/>
          </a:xfrm>
          <a:prstGeom prst="rect">
            <a:avLst/>
          </a:prstGeom>
          <a:noFill/>
          <a:ln w="9525">
            <a:noFill/>
            <a:miter lim="800000"/>
          </a:ln>
        </p:spPr>
        <p:txBody>
          <a:bodyPr wrap="square" lIns="90000" tIns="46800" rIns="90000" bIns="0" anchor="ctr" anchorCtr="true">
            <a:normAutofit fontScale="80000"/>
            <a:scene3d>
              <a:camera prst="orthographicFront"/>
              <a:lightRig rig="threePt" dir="t"/>
            </a:scene3d>
            <a:sp3d>
              <a:bevelT w="0" h="0"/>
            </a:sp3d>
          </a:bodyPr>
          <a:lstStyle/>
          <a:p>
            <a:pPr marL="0" lvl="1" algn="ctr">
              <a:lnSpc>
                <a:spcPct val="120000"/>
              </a:lnSpc>
            </a:pP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8</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月</a:t>
            </a: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26</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日</a:t>
            </a: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-9</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月</a:t>
            </a: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6</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日</a:t>
            </a:r>
            <a:endParaRPr lang="zh-CN" altLang="en-US" sz="2000" b="1" spc="30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21" name="文本框 20"/>
          <p:cNvSpPr txBox="true"/>
          <p:nvPr>
            <p:custDataLst>
              <p:tags r:id="rId28"/>
            </p:custDataLst>
          </p:nvPr>
        </p:nvSpPr>
        <p:spPr bwMode="auto">
          <a:xfrm>
            <a:off x="4404360" y="5572760"/>
            <a:ext cx="2192020" cy="1246505"/>
          </a:xfrm>
          <a:prstGeom prst="rect">
            <a:avLst/>
          </a:prstGeom>
          <a:noFill/>
          <a:ln w="9525">
            <a:noFill/>
            <a:miter lim="800000"/>
          </a:ln>
        </p:spPr>
        <p:txBody>
          <a:bodyPr wrap="square" lIns="90000" tIns="0" rIns="90000" bIns="46800" anchor="t" anchorCtr="true">
            <a:normAutofit/>
            <a:scene3d>
              <a:camera prst="orthographicFront"/>
              <a:lightRig rig="threePt" dir="t"/>
            </a:scene3d>
            <a:sp3d>
              <a:bevelT w="0" h="0"/>
            </a:sp3d>
          </a:bodyPr>
          <a:lstStyle/>
          <a:p>
            <a:pPr algn="ct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征求社会公众意见</a:t>
            </a:r>
            <a:endParaRPr lang="zh-CN" altLang="en-US" sz="1600" spc="150">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true"/>
          <p:nvPr>
            <p:custDataLst>
              <p:tags r:id="rId29"/>
            </p:custDataLst>
          </p:nvPr>
        </p:nvSpPr>
        <p:spPr bwMode="auto">
          <a:xfrm>
            <a:off x="6311265" y="5572760"/>
            <a:ext cx="2192020" cy="1246505"/>
          </a:xfrm>
          <a:prstGeom prst="rect">
            <a:avLst/>
          </a:prstGeom>
          <a:noFill/>
          <a:ln w="9525">
            <a:noFill/>
            <a:miter lim="800000"/>
          </a:ln>
        </p:spPr>
        <p:txBody>
          <a:bodyPr wrap="square" lIns="90000" tIns="0" rIns="90000" bIns="46800" anchor="t" anchorCtr="true">
            <a:normAutofit/>
            <a:scene3d>
              <a:camera prst="orthographicFront"/>
              <a:lightRig rig="threePt" dir="t"/>
            </a:scene3d>
            <a:sp3d>
              <a:bevelT w="0" h="0"/>
            </a:sp3d>
          </a:bodyPr>
          <a:lstStyle/>
          <a:p>
            <a:pPr algn="ct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合法性审核</a:t>
            </a:r>
            <a:endParaRPr lang="zh-CN" altLang="en-US" sz="1600" spc="150">
              <a:latin typeface="Arial" panose="020B0604020202020204" pitchFamily="34" charset="0"/>
              <a:ea typeface="微软雅黑" panose="020B0503020204020204" pitchFamily="34" charset="-122"/>
              <a:sym typeface="Arial" panose="020B0604020202020204" pitchFamily="34" charset="0"/>
            </a:endParaRPr>
          </a:p>
        </p:txBody>
      </p:sp>
      <p:sp>
        <p:nvSpPr>
          <p:cNvPr id="38" name="arrows-in-dart-boards_16065"/>
          <p:cNvSpPr>
            <a:spLocks noChangeAspect="true"/>
          </p:cNvSpPr>
          <p:nvPr>
            <p:custDataLst>
              <p:tags r:id="rId30"/>
            </p:custDataLst>
          </p:nvPr>
        </p:nvSpPr>
        <p:spPr bwMode="auto">
          <a:xfrm>
            <a:off x="8376982" y="4392125"/>
            <a:ext cx="316584" cy="315991"/>
          </a:xfrm>
          <a:custGeom>
            <a:avLst/>
            <a:gdLst>
              <a:gd name="connsiteX0" fmla="*/ 278663 w 601358"/>
              <a:gd name="connsiteY0" fmla="*/ 227291 h 600230"/>
              <a:gd name="connsiteX1" fmla="*/ 321097 w 601358"/>
              <a:gd name="connsiteY1" fmla="*/ 237836 h 600230"/>
              <a:gd name="connsiteX2" fmla="*/ 278077 w 601358"/>
              <a:gd name="connsiteY2" fmla="*/ 280600 h 600230"/>
              <a:gd name="connsiteX3" fmla="*/ 237207 w 601358"/>
              <a:gd name="connsiteY3" fmla="*/ 321998 h 600230"/>
              <a:gd name="connsiteX4" fmla="*/ 278663 w 601358"/>
              <a:gd name="connsiteY4" fmla="*/ 363591 h 600230"/>
              <a:gd name="connsiteX5" fmla="*/ 320119 w 601358"/>
              <a:gd name="connsiteY5" fmla="*/ 322779 h 600230"/>
              <a:gd name="connsiteX6" fmla="*/ 363139 w 601358"/>
              <a:gd name="connsiteY6" fmla="*/ 279819 h 600230"/>
              <a:gd name="connsiteX7" fmla="*/ 373503 w 601358"/>
              <a:gd name="connsiteY7" fmla="*/ 321998 h 600230"/>
              <a:gd name="connsiteX8" fmla="*/ 278663 w 601358"/>
              <a:gd name="connsiteY8" fmla="*/ 416900 h 600230"/>
              <a:gd name="connsiteX9" fmla="*/ 183823 w 601358"/>
              <a:gd name="connsiteY9" fmla="*/ 321998 h 600230"/>
              <a:gd name="connsiteX10" fmla="*/ 278663 w 601358"/>
              <a:gd name="connsiteY10" fmla="*/ 227291 h 600230"/>
              <a:gd name="connsiteX11" fmla="*/ 278663 w 601358"/>
              <a:gd name="connsiteY11" fmla="*/ 135486 h 600230"/>
              <a:gd name="connsiteX12" fmla="*/ 387996 w 601358"/>
              <a:gd name="connsiteY12" fmla="*/ 171031 h 600230"/>
              <a:gd name="connsiteX13" fmla="*/ 349466 w 601358"/>
              <a:gd name="connsiteY13" fmla="*/ 209310 h 600230"/>
              <a:gd name="connsiteX14" fmla="*/ 278663 w 601358"/>
              <a:gd name="connsiteY14" fmla="*/ 188803 h 600230"/>
              <a:gd name="connsiteX15" fmla="*/ 145271 w 601358"/>
              <a:gd name="connsiteY15" fmla="*/ 321999 h 600230"/>
              <a:gd name="connsiteX16" fmla="*/ 278663 w 601358"/>
              <a:gd name="connsiteY16" fmla="*/ 455390 h 600230"/>
              <a:gd name="connsiteX17" fmla="*/ 412249 w 601358"/>
              <a:gd name="connsiteY17" fmla="*/ 321999 h 600230"/>
              <a:gd name="connsiteX18" fmla="*/ 391517 w 601358"/>
              <a:gd name="connsiteY18" fmla="*/ 251300 h 600230"/>
              <a:gd name="connsiteX19" fmla="*/ 430048 w 601358"/>
              <a:gd name="connsiteY19" fmla="*/ 213021 h 600230"/>
              <a:gd name="connsiteX20" fmla="*/ 465449 w 601358"/>
              <a:gd name="connsiteY20" fmla="*/ 321999 h 600230"/>
              <a:gd name="connsiteX21" fmla="*/ 278663 w 601358"/>
              <a:gd name="connsiteY21" fmla="*/ 508707 h 600230"/>
              <a:gd name="connsiteX22" fmla="*/ 91876 w 601358"/>
              <a:gd name="connsiteY22" fmla="*/ 321999 h 600230"/>
              <a:gd name="connsiteX23" fmla="*/ 278663 w 601358"/>
              <a:gd name="connsiteY23" fmla="*/ 135486 h 600230"/>
              <a:gd name="connsiteX24" fmla="*/ 278671 w 601358"/>
              <a:gd name="connsiteY24" fmla="*/ 43751 h 600230"/>
              <a:gd name="connsiteX25" fmla="*/ 453500 w 601358"/>
              <a:gd name="connsiteY25" fmla="*/ 105647 h 600230"/>
              <a:gd name="connsiteX26" fmla="*/ 415366 w 601358"/>
              <a:gd name="connsiteY26" fmla="*/ 143527 h 600230"/>
              <a:gd name="connsiteX27" fmla="*/ 278671 w 601358"/>
              <a:gd name="connsiteY27" fmla="*/ 97056 h 600230"/>
              <a:gd name="connsiteX28" fmla="*/ 53387 w 601358"/>
              <a:gd name="connsiteY28" fmla="*/ 321991 h 600230"/>
              <a:gd name="connsiteX29" fmla="*/ 278671 w 601358"/>
              <a:gd name="connsiteY29" fmla="*/ 547120 h 600230"/>
              <a:gd name="connsiteX30" fmla="*/ 504150 w 601358"/>
              <a:gd name="connsiteY30" fmla="*/ 321991 h 600230"/>
              <a:gd name="connsiteX31" fmla="*/ 457411 w 601358"/>
              <a:gd name="connsiteY31" fmla="*/ 185507 h 600230"/>
              <a:gd name="connsiteX32" fmla="*/ 495545 w 601358"/>
              <a:gd name="connsiteY32" fmla="*/ 147627 h 600230"/>
              <a:gd name="connsiteX33" fmla="*/ 557537 w 601358"/>
              <a:gd name="connsiteY33" fmla="*/ 321991 h 600230"/>
              <a:gd name="connsiteX34" fmla="*/ 278671 w 601358"/>
              <a:gd name="connsiteY34" fmla="*/ 600230 h 600230"/>
              <a:gd name="connsiteX35" fmla="*/ 0 w 601358"/>
              <a:gd name="connsiteY35" fmla="*/ 321991 h 600230"/>
              <a:gd name="connsiteX36" fmla="*/ 278671 w 601358"/>
              <a:gd name="connsiteY36" fmla="*/ 43751 h 600230"/>
              <a:gd name="connsiteX37" fmla="*/ 531345 w 601358"/>
              <a:gd name="connsiteY37" fmla="*/ 0 h 600230"/>
              <a:gd name="connsiteX38" fmla="*/ 549142 w 601358"/>
              <a:gd name="connsiteY38" fmla="*/ 17770 h 600230"/>
              <a:gd name="connsiteX39" fmla="*/ 549142 w 601358"/>
              <a:gd name="connsiteY39" fmla="*/ 52138 h 600230"/>
              <a:gd name="connsiteX40" fmla="*/ 583562 w 601358"/>
              <a:gd name="connsiteY40" fmla="*/ 52138 h 600230"/>
              <a:gd name="connsiteX41" fmla="*/ 601358 w 601358"/>
              <a:gd name="connsiteY41" fmla="*/ 69907 h 600230"/>
              <a:gd name="connsiteX42" fmla="*/ 583562 w 601358"/>
              <a:gd name="connsiteY42" fmla="*/ 87677 h 600230"/>
              <a:gd name="connsiteX43" fmla="*/ 538777 w 601358"/>
              <a:gd name="connsiteY43" fmla="*/ 87677 h 600230"/>
              <a:gd name="connsiteX44" fmla="*/ 522936 w 601358"/>
              <a:gd name="connsiteY44" fmla="*/ 103299 h 600230"/>
              <a:gd name="connsiteX45" fmla="*/ 531150 w 601358"/>
              <a:gd name="connsiteY45" fmla="*/ 103299 h 600230"/>
              <a:gd name="connsiteX46" fmla="*/ 548946 w 601358"/>
              <a:gd name="connsiteY46" fmla="*/ 121069 h 600230"/>
              <a:gd name="connsiteX47" fmla="*/ 531150 w 601358"/>
              <a:gd name="connsiteY47" fmla="*/ 138838 h 600230"/>
              <a:gd name="connsiteX48" fmla="*/ 487343 w 601358"/>
              <a:gd name="connsiteY48" fmla="*/ 138838 h 600230"/>
              <a:gd name="connsiteX49" fmla="*/ 291385 w 601358"/>
              <a:gd name="connsiteY49" fmla="*/ 334696 h 600230"/>
              <a:gd name="connsiteX50" fmla="*/ 278673 w 601358"/>
              <a:gd name="connsiteY50" fmla="*/ 339773 h 600230"/>
              <a:gd name="connsiteX51" fmla="*/ 266157 w 601358"/>
              <a:gd name="connsiteY51" fmla="*/ 334696 h 600230"/>
              <a:gd name="connsiteX52" fmla="*/ 266157 w 601358"/>
              <a:gd name="connsiteY52" fmla="*/ 309506 h 600230"/>
              <a:gd name="connsiteX53" fmla="*/ 461332 w 601358"/>
              <a:gd name="connsiteY53" fmla="*/ 114625 h 600230"/>
              <a:gd name="connsiteX54" fmla="*/ 461332 w 601358"/>
              <a:gd name="connsiteY54" fmla="*/ 69126 h 600230"/>
              <a:gd name="connsiteX55" fmla="*/ 479129 w 601358"/>
              <a:gd name="connsiteY55" fmla="*/ 51356 h 600230"/>
              <a:gd name="connsiteX56" fmla="*/ 496926 w 601358"/>
              <a:gd name="connsiteY56" fmla="*/ 69126 h 600230"/>
              <a:gd name="connsiteX57" fmla="*/ 496926 w 601358"/>
              <a:gd name="connsiteY57" fmla="*/ 79085 h 600230"/>
              <a:gd name="connsiteX58" fmla="*/ 513549 w 601358"/>
              <a:gd name="connsiteY58" fmla="*/ 62487 h 600230"/>
              <a:gd name="connsiteX59" fmla="*/ 513549 w 601358"/>
              <a:gd name="connsiteY59" fmla="*/ 17770 h 600230"/>
              <a:gd name="connsiteX60" fmla="*/ 531345 w 601358"/>
              <a:gd name="connsiteY60" fmla="*/ 0 h 60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1358" h="600230">
                <a:moveTo>
                  <a:pt x="278663" y="227291"/>
                </a:moveTo>
                <a:cubicBezTo>
                  <a:pt x="293916" y="227291"/>
                  <a:pt x="308191" y="231392"/>
                  <a:pt x="321097" y="237836"/>
                </a:cubicBezTo>
                <a:lnTo>
                  <a:pt x="278077" y="280600"/>
                </a:lnTo>
                <a:cubicBezTo>
                  <a:pt x="255393" y="280991"/>
                  <a:pt x="237207" y="299346"/>
                  <a:pt x="237207" y="321998"/>
                </a:cubicBezTo>
                <a:cubicBezTo>
                  <a:pt x="237207" y="344845"/>
                  <a:pt x="255784" y="363591"/>
                  <a:pt x="278663" y="363591"/>
                </a:cubicBezTo>
                <a:cubicBezTo>
                  <a:pt x="301347" y="363591"/>
                  <a:pt x="319728" y="345235"/>
                  <a:pt x="320119" y="322779"/>
                </a:cubicBezTo>
                <a:lnTo>
                  <a:pt x="363139" y="279819"/>
                </a:lnTo>
                <a:cubicBezTo>
                  <a:pt x="369592" y="292512"/>
                  <a:pt x="373503" y="306767"/>
                  <a:pt x="373503" y="321998"/>
                </a:cubicBezTo>
                <a:cubicBezTo>
                  <a:pt x="373503" y="374331"/>
                  <a:pt x="331070" y="416900"/>
                  <a:pt x="278663" y="416900"/>
                </a:cubicBezTo>
                <a:cubicBezTo>
                  <a:pt x="226452" y="416900"/>
                  <a:pt x="183823" y="374331"/>
                  <a:pt x="183823" y="321998"/>
                </a:cubicBezTo>
                <a:cubicBezTo>
                  <a:pt x="183823" y="269860"/>
                  <a:pt x="226452" y="227291"/>
                  <a:pt x="278663" y="227291"/>
                </a:cubicBezTo>
                <a:close/>
                <a:moveTo>
                  <a:pt x="278663" y="135486"/>
                </a:moveTo>
                <a:cubicBezTo>
                  <a:pt x="319541" y="135486"/>
                  <a:pt x="357094" y="148766"/>
                  <a:pt x="387996" y="171031"/>
                </a:cubicBezTo>
                <a:lnTo>
                  <a:pt x="349466" y="209310"/>
                </a:lnTo>
                <a:cubicBezTo>
                  <a:pt x="328929" y="196420"/>
                  <a:pt x="304676" y="188803"/>
                  <a:pt x="278663" y="188803"/>
                </a:cubicBezTo>
                <a:cubicBezTo>
                  <a:pt x="205121" y="188803"/>
                  <a:pt x="145271" y="248566"/>
                  <a:pt x="145271" y="321999"/>
                </a:cubicBezTo>
                <a:cubicBezTo>
                  <a:pt x="145271" y="395432"/>
                  <a:pt x="205121" y="455390"/>
                  <a:pt x="278663" y="455390"/>
                </a:cubicBezTo>
                <a:cubicBezTo>
                  <a:pt x="352204" y="455390"/>
                  <a:pt x="412249" y="395627"/>
                  <a:pt x="412249" y="321999"/>
                </a:cubicBezTo>
                <a:cubicBezTo>
                  <a:pt x="412249" y="296024"/>
                  <a:pt x="404621" y="271806"/>
                  <a:pt x="391517" y="251300"/>
                </a:cubicBezTo>
                <a:lnTo>
                  <a:pt x="430048" y="213021"/>
                </a:lnTo>
                <a:cubicBezTo>
                  <a:pt x="452345" y="243683"/>
                  <a:pt x="465449" y="281376"/>
                  <a:pt x="465449" y="321999"/>
                </a:cubicBezTo>
                <a:cubicBezTo>
                  <a:pt x="465449" y="424923"/>
                  <a:pt x="381738" y="508707"/>
                  <a:pt x="278663" y="508707"/>
                </a:cubicBezTo>
                <a:cubicBezTo>
                  <a:pt x="175587" y="508707"/>
                  <a:pt x="91876" y="424923"/>
                  <a:pt x="91876" y="321999"/>
                </a:cubicBezTo>
                <a:cubicBezTo>
                  <a:pt x="91876" y="219270"/>
                  <a:pt x="175587" y="135486"/>
                  <a:pt x="278663" y="135486"/>
                </a:cubicBezTo>
                <a:close/>
                <a:moveTo>
                  <a:pt x="278671" y="43751"/>
                </a:moveTo>
                <a:cubicBezTo>
                  <a:pt x="344770" y="43751"/>
                  <a:pt x="405588" y="66986"/>
                  <a:pt x="453500" y="105647"/>
                </a:cubicBezTo>
                <a:lnTo>
                  <a:pt x="415366" y="143527"/>
                </a:lnTo>
                <a:cubicBezTo>
                  <a:pt x="377428" y="114629"/>
                  <a:pt x="330103" y="97056"/>
                  <a:pt x="278671" y="97056"/>
                </a:cubicBezTo>
                <a:cubicBezTo>
                  <a:pt x="154491" y="97056"/>
                  <a:pt x="53387" y="198003"/>
                  <a:pt x="53387" y="321991"/>
                </a:cubicBezTo>
                <a:cubicBezTo>
                  <a:pt x="53387" y="446173"/>
                  <a:pt x="154491" y="547120"/>
                  <a:pt x="278671" y="547120"/>
                </a:cubicBezTo>
                <a:cubicBezTo>
                  <a:pt x="403046" y="547120"/>
                  <a:pt x="504150" y="446173"/>
                  <a:pt x="504150" y="321991"/>
                </a:cubicBezTo>
                <a:cubicBezTo>
                  <a:pt x="504150" y="270638"/>
                  <a:pt x="486550" y="223582"/>
                  <a:pt x="457411" y="185507"/>
                </a:cubicBezTo>
                <a:lnTo>
                  <a:pt x="495545" y="147627"/>
                </a:lnTo>
                <a:cubicBezTo>
                  <a:pt x="534070" y="195269"/>
                  <a:pt x="557537" y="255994"/>
                  <a:pt x="557537" y="321991"/>
                </a:cubicBezTo>
                <a:cubicBezTo>
                  <a:pt x="557537" y="475462"/>
                  <a:pt x="432380" y="600230"/>
                  <a:pt x="278671" y="600230"/>
                </a:cubicBezTo>
                <a:cubicBezTo>
                  <a:pt x="124962" y="600230"/>
                  <a:pt x="0" y="475462"/>
                  <a:pt x="0" y="321991"/>
                </a:cubicBezTo>
                <a:cubicBezTo>
                  <a:pt x="0" y="168519"/>
                  <a:pt x="124962" y="43751"/>
                  <a:pt x="278671" y="43751"/>
                </a:cubicBezTo>
                <a:close/>
                <a:moveTo>
                  <a:pt x="531345" y="0"/>
                </a:moveTo>
                <a:cubicBezTo>
                  <a:pt x="541124" y="0"/>
                  <a:pt x="549142" y="8006"/>
                  <a:pt x="549142" y="17770"/>
                </a:cubicBezTo>
                <a:lnTo>
                  <a:pt x="549142" y="52138"/>
                </a:lnTo>
                <a:lnTo>
                  <a:pt x="583562" y="52138"/>
                </a:lnTo>
                <a:cubicBezTo>
                  <a:pt x="593340" y="52138"/>
                  <a:pt x="601358" y="59948"/>
                  <a:pt x="601358" y="69907"/>
                </a:cubicBezTo>
                <a:cubicBezTo>
                  <a:pt x="601358" y="79671"/>
                  <a:pt x="593340" y="87677"/>
                  <a:pt x="583562" y="87677"/>
                </a:cubicBezTo>
                <a:lnTo>
                  <a:pt x="538777" y="87677"/>
                </a:lnTo>
                <a:lnTo>
                  <a:pt x="522936" y="103299"/>
                </a:lnTo>
                <a:lnTo>
                  <a:pt x="531150" y="103299"/>
                </a:lnTo>
                <a:cubicBezTo>
                  <a:pt x="541124" y="103299"/>
                  <a:pt x="548946" y="111305"/>
                  <a:pt x="548946" y="121069"/>
                </a:cubicBezTo>
                <a:cubicBezTo>
                  <a:pt x="548946" y="130832"/>
                  <a:pt x="541124" y="138838"/>
                  <a:pt x="531150" y="138838"/>
                </a:cubicBezTo>
                <a:lnTo>
                  <a:pt x="487343" y="138838"/>
                </a:lnTo>
                <a:lnTo>
                  <a:pt x="291385" y="334696"/>
                </a:lnTo>
                <a:cubicBezTo>
                  <a:pt x="287865" y="338016"/>
                  <a:pt x="283367" y="339773"/>
                  <a:pt x="278673" y="339773"/>
                </a:cubicBezTo>
                <a:cubicBezTo>
                  <a:pt x="274175" y="339773"/>
                  <a:pt x="269677" y="338016"/>
                  <a:pt x="266157" y="334696"/>
                </a:cubicBezTo>
                <a:cubicBezTo>
                  <a:pt x="259116" y="327666"/>
                  <a:pt x="259116" y="316536"/>
                  <a:pt x="266157" y="309506"/>
                </a:cubicBezTo>
                <a:lnTo>
                  <a:pt x="461332" y="114625"/>
                </a:lnTo>
                <a:lnTo>
                  <a:pt x="461332" y="69126"/>
                </a:lnTo>
                <a:cubicBezTo>
                  <a:pt x="461332" y="59167"/>
                  <a:pt x="469155" y="51356"/>
                  <a:pt x="479129" y="51356"/>
                </a:cubicBezTo>
                <a:cubicBezTo>
                  <a:pt x="488907" y="51356"/>
                  <a:pt x="496926" y="59167"/>
                  <a:pt x="496926" y="69126"/>
                </a:cubicBezTo>
                <a:lnTo>
                  <a:pt x="496926" y="79085"/>
                </a:lnTo>
                <a:lnTo>
                  <a:pt x="513549" y="62487"/>
                </a:lnTo>
                <a:lnTo>
                  <a:pt x="513549" y="17770"/>
                </a:lnTo>
                <a:cubicBezTo>
                  <a:pt x="513549" y="8006"/>
                  <a:pt x="521567" y="0"/>
                  <a:pt x="531345" y="0"/>
                </a:cubicBezTo>
                <a:close/>
              </a:path>
            </a:pathLst>
          </a:custGeom>
          <a:solidFill>
            <a:schemeClr val="bg1"/>
          </a:solidFill>
          <a:ln>
            <a:noFill/>
          </a:ln>
        </p:spPr>
        <p:txBody>
          <a:bodyPr wrap="square">
            <a:normAutofit fontScale="77500" lnSpcReduction="20000"/>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Title 6"/>
          <p:cNvSpPr txBox="true"/>
          <p:nvPr>
            <p:custDataLst>
              <p:tags r:id="rId31"/>
            </p:custDataLst>
          </p:nvPr>
        </p:nvSpPr>
        <p:spPr>
          <a:xfrm>
            <a:off x="0" y="0"/>
            <a:ext cx="12191365" cy="1266825"/>
          </a:xfrm>
          <a:prstGeom prst="rect">
            <a:avLst/>
          </a:prstGeom>
          <a:solidFill>
            <a:schemeClr val="tx2">
              <a:lumMod val="90000"/>
            </a:schemeClr>
          </a:solidFill>
          <a:ln w="3175">
            <a:noFill/>
            <a:prstDash val="sysDash"/>
          </a:ln>
        </p:spPr>
        <p:txBody>
          <a:bodyPr wrap="square" lIns="91440" tIns="45720" rIns="91440" bIns="45720" anchor="ctr" anchorCtr="false">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0" marR="0" lvl="0" indent="0" algn="ctr" defTabSz="913765" rtl="0" eaLnBrk="1" fontAlgn="auto" latinLnBrk="0" hangingPunct="1">
              <a:lnSpc>
                <a:spcPct val="90000"/>
              </a:lnSpc>
              <a:spcBef>
                <a:spcPct val="0"/>
              </a:spcBef>
              <a:spcAft>
                <a:spcPts val="800"/>
              </a:spcAft>
              <a:buClrTx/>
              <a:buSzTx/>
              <a:buFontTx/>
              <a:buNone/>
            </a:pPr>
            <a:r>
              <a:rPr lang="zh-CN" altLang="en-US" sz="3600" b="1" dirty="0">
                <a:solidFill>
                  <a:schemeClr val="tx1"/>
                </a:solidFill>
                <a:latin typeface="Arial" panose="020B0604020202020204" pitchFamily="34" charset="0"/>
                <a:ea typeface="微软雅黑" panose="020B0503020204020204" pitchFamily="34" charset="-122"/>
                <a:sym typeface="Arial" panose="020B0604020202020204" pitchFamily="34" charset="0"/>
              </a:rPr>
              <a:t>编制过程</a:t>
            </a:r>
            <a:endParaRPr lang="zh-CN" altLang="en-US" sz="3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Title 6"/>
          <p:cNvSpPr txBox="true"/>
          <p:nvPr>
            <p:custDataLst>
              <p:tags r:id="rId32"/>
            </p:custDataLst>
          </p:nvPr>
        </p:nvSpPr>
        <p:spPr>
          <a:xfrm>
            <a:off x="749300" y="1287780"/>
            <a:ext cx="10741025" cy="2506345"/>
          </a:xfrm>
          <a:prstGeom prst="rect">
            <a:avLst/>
          </a:prstGeom>
          <a:noFill/>
          <a:ln w="3175">
            <a:noFill/>
            <a:prstDash val="sysDash"/>
          </a:ln>
        </p:spPr>
        <p:txBody>
          <a:bodyPr wrap="square" lIns="91440" tIns="45720" rIns="91440" bIns="45720" anchor="t" anchorCtr="false"/>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R="0" lvl="0" algn="just" defTabSz="914400" rtl="0" eaLnBrk="1" fontAlgn="auto" latinLnBrk="0" hangingPunct="1">
              <a:lnSpc>
                <a:spcPct val="130000"/>
              </a:lnSpc>
              <a:spcBef>
                <a:spcPts val="0"/>
              </a:spcBef>
              <a:spcAft>
                <a:spcPts val="800"/>
              </a:spcAft>
              <a:buClrTx/>
              <a:buSzTx/>
            </a:pPr>
            <a:r>
              <a:rPr altLang="zh-CN"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r>
              <a:rPr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2021年7月市应急局开始研究起草《目录》，征求有关单位、专业安全评价机构及相关专家意见建议，形成《目录》（征求意见稿）。8月11日广泛征求各区、各相关部门意见，各单位均反馈无修改意见。8月26日至9月6日在市应急局政务网站向社会公开征求意见和建议，未收到相关意见建议。9月1日《目录》（送审稿）通过市应急局政策法规处合法性审核。9月29日经局长办公会研究同意，10月8日市应急局、市公安局、市市场监管局、市生态环境局四部门联合以规范性文件的形式印发实施。</a:t>
            </a:r>
            <a:endParaRPr sz="2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custDataLst>
              <p:tags r:id="rId33"/>
            </p:custDataLst>
          </p:nvPr>
        </p:nvSpPr>
        <p:spPr>
          <a:xfrm>
            <a:off x="8613350" y="4087811"/>
            <a:ext cx="925888" cy="925889"/>
          </a:xfrm>
          <a:prstGeom prst="ellipse">
            <a:avLst/>
          </a:prstGeom>
          <a:solidFill>
            <a:schemeClr val="tx2">
              <a:lumMod val="5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true"/>
          <p:nvPr>
            <p:custDataLst>
              <p:tags r:id="rId34"/>
            </p:custDataLst>
          </p:nvPr>
        </p:nvSpPr>
        <p:spPr bwMode="auto">
          <a:xfrm>
            <a:off x="9791924" y="5132637"/>
            <a:ext cx="2195860" cy="440039"/>
          </a:xfrm>
          <a:prstGeom prst="rect">
            <a:avLst/>
          </a:prstGeom>
          <a:noFill/>
          <a:ln w="9525">
            <a:noFill/>
            <a:miter lim="800000"/>
          </a:ln>
        </p:spPr>
        <p:txBody>
          <a:bodyPr wrap="square" lIns="90000" tIns="46800" rIns="90000" bIns="0" anchor="ctr" anchorCtr="true">
            <a:normAutofit/>
            <a:scene3d>
              <a:camera prst="orthographicFront"/>
              <a:lightRig rig="threePt" dir="t"/>
            </a:scene3d>
            <a:sp3d>
              <a:bevelT w="0" h="0"/>
            </a:sp3d>
          </a:bodyPr>
          <a:p>
            <a:pPr marL="0" lvl="1" algn="ctr">
              <a:lnSpc>
                <a:spcPct val="120000"/>
              </a:lnSpc>
            </a:pP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10</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月</a:t>
            </a: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8</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日</a:t>
            </a:r>
            <a:endParaRPr lang="zh-CN" altLang="en-US" sz="2000" b="1" spc="30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 name="文本框 6"/>
          <p:cNvSpPr txBox="true"/>
          <p:nvPr>
            <p:custDataLst>
              <p:tags r:id="rId35"/>
            </p:custDataLst>
          </p:nvPr>
        </p:nvSpPr>
        <p:spPr bwMode="auto">
          <a:xfrm>
            <a:off x="9793605" y="5584825"/>
            <a:ext cx="2192020" cy="1246505"/>
          </a:xfrm>
          <a:prstGeom prst="rect">
            <a:avLst/>
          </a:prstGeom>
          <a:noFill/>
          <a:ln w="9525">
            <a:noFill/>
            <a:miter lim="800000"/>
          </a:ln>
        </p:spPr>
        <p:txBody>
          <a:bodyPr wrap="square" lIns="90000" tIns="0" rIns="90000" bIns="46800" anchor="t" anchorCtr="true">
            <a:normAutofit/>
            <a:scene3d>
              <a:camera prst="orthographicFront"/>
              <a:lightRig rig="threePt" dir="t"/>
            </a:scene3d>
            <a:sp3d>
              <a:bevelT w="0" h="0"/>
            </a:sp3d>
          </a:bodyPr>
          <a:p>
            <a:pPr algn="ct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联合印发</a:t>
            </a:r>
            <a:endParaRPr lang="zh-CN" altLang="en-US" sz="1600" spc="150">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true"/>
          </p:cNvPicPr>
          <p:nvPr/>
        </p:nvPicPr>
        <p:blipFill>
          <a:blip r:embed="rId36"/>
          <a:stretch>
            <a:fillRect/>
          </a:stretch>
        </p:blipFill>
        <p:spPr>
          <a:xfrm>
            <a:off x="1221105" y="4312920"/>
            <a:ext cx="414020" cy="394970"/>
          </a:xfrm>
          <a:prstGeom prst="rect">
            <a:avLst/>
          </a:prstGeom>
        </p:spPr>
      </p:pic>
      <p:pic>
        <p:nvPicPr>
          <p:cNvPr id="10" name="图片 9"/>
          <p:cNvPicPr>
            <a:picLocks noChangeAspect="true"/>
          </p:cNvPicPr>
          <p:nvPr/>
        </p:nvPicPr>
        <p:blipFill>
          <a:blip r:embed="rId37"/>
          <a:stretch>
            <a:fillRect/>
          </a:stretch>
        </p:blipFill>
        <p:spPr>
          <a:xfrm>
            <a:off x="3103245" y="4282440"/>
            <a:ext cx="441960" cy="424815"/>
          </a:xfrm>
          <a:prstGeom prst="rect">
            <a:avLst/>
          </a:prstGeom>
        </p:spPr>
      </p:pic>
      <p:pic>
        <p:nvPicPr>
          <p:cNvPr id="11" name="图片 10"/>
          <p:cNvPicPr>
            <a:picLocks noChangeAspect="true"/>
          </p:cNvPicPr>
          <p:nvPr/>
        </p:nvPicPr>
        <p:blipFill>
          <a:blip r:embed="rId38"/>
          <a:stretch>
            <a:fillRect/>
          </a:stretch>
        </p:blipFill>
        <p:spPr>
          <a:xfrm>
            <a:off x="8864600" y="4374515"/>
            <a:ext cx="424815" cy="427355"/>
          </a:xfrm>
          <a:prstGeom prst="rect">
            <a:avLst/>
          </a:prstGeom>
        </p:spPr>
      </p:pic>
      <p:sp>
        <p:nvSpPr>
          <p:cNvPr id="17" name="椭圆 16"/>
          <p:cNvSpPr/>
          <p:nvPr>
            <p:custDataLst>
              <p:tags r:id="rId39"/>
            </p:custDataLst>
          </p:nvPr>
        </p:nvSpPr>
        <p:spPr>
          <a:xfrm>
            <a:off x="6945205" y="4080826"/>
            <a:ext cx="925888" cy="925889"/>
          </a:xfrm>
          <a:prstGeom prst="ellipse">
            <a:avLst/>
          </a:prstGeom>
          <a:solidFill>
            <a:schemeClr val="accent4"/>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true"/>
          <p:nvPr>
            <p:custDataLst>
              <p:tags r:id="rId40"/>
            </p:custDataLst>
          </p:nvPr>
        </p:nvSpPr>
        <p:spPr bwMode="auto">
          <a:xfrm>
            <a:off x="6310219" y="5119937"/>
            <a:ext cx="2195860" cy="440039"/>
          </a:xfrm>
          <a:prstGeom prst="rect">
            <a:avLst/>
          </a:prstGeom>
          <a:noFill/>
          <a:ln w="9525">
            <a:noFill/>
            <a:miter lim="800000"/>
          </a:ln>
        </p:spPr>
        <p:txBody>
          <a:bodyPr wrap="square" lIns="90000" tIns="46800" rIns="90000" bIns="0" anchor="ctr" anchorCtr="true">
            <a:normAutofit/>
            <a:scene3d>
              <a:camera prst="orthographicFront"/>
              <a:lightRig rig="threePt" dir="t"/>
            </a:scene3d>
            <a:sp3d>
              <a:bevelT w="0" h="0"/>
            </a:sp3d>
          </a:bodyPr>
          <a:p>
            <a:pPr marL="0" lvl="1" algn="ctr">
              <a:lnSpc>
                <a:spcPct val="120000"/>
              </a:lnSpc>
            </a:pP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9</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月</a:t>
            </a: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1</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日</a:t>
            </a:r>
            <a:endParaRPr lang="zh-CN" altLang="en-US" sz="2000" b="1" spc="30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22" name="arrows-in-dart-boards_16065"/>
          <p:cNvSpPr>
            <a:spLocks noChangeAspect="true"/>
          </p:cNvSpPr>
          <p:nvPr>
            <p:custDataLst>
              <p:tags r:id="rId41"/>
            </p:custDataLst>
          </p:nvPr>
        </p:nvSpPr>
        <p:spPr bwMode="auto">
          <a:xfrm>
            <a:off x="7259382" y="4362915"/>
            <a:ext cx="316584" cy="315991"/>
          </a:xfrm>
          <a:custGeom>
            <a:avLst/>
            <a:gdLst>
              <a:gd name="connsiteX0" fmla="*/ 278663 w 601358"/>
              <a:gd name="connsiteY0" fmla="*/ 227291 h 600230"/>
              <a:gd name="connsiteX1" fmla="*/ 321097 w 601358"/>
              <a:gd name="connsiteY1" fmla="*/ 237836 h 600230"/>
              <a:gd name="connsiteX2" fmla="*/ 278077 w 601358"/>
              <a:gd name="connsiteY2" fmla="*/ 280600 h 600230"/>
              <a:gd name="connsiteX3" fmla="*/ 237207 w 601358"/>
              <a:gd name="connsiteY3" fmla="*/ 321998 h 600230"/>
              <a:gd name="connsiteX4" fmla="*/ 278663 w 601358"/>
              <a:gd name="connsiteY4" fmla="*/ 363591 h 600230"/>
              <a:gd name="connsiteX5" fmla="*/ 320119 w 601358"/>
              <a:gd name="connsiteY5" fmla="*/ 322779 h 600230"/>
              <a:gd name="connsiteX6" fmla="*/ 363139 w 601358"/>
              <a:gd name="connsiteY6" fmla="*/ 279819 h 600230"/>
              <a:gd name="connsiteX7" fmla="*/ 373503 w 601358"/>
              <a:gd name="connsiteY7" fmla="*/ 321998 h 600230"/>
              <a:gd name="connsiteX8" fmla="*/ 278663 w 601358"/>
              <a:gd name="connsiteY8" fmla="*/ 416900 h 600230"/>
              <a:gd name="connsiteX9" fmla="*/ 183823 w 601358"/>
              <a:gd name="connsiteY9" fmla="*/ 321998 h 600230"/>
              <a:gd name="connsiteX10" fmla="*/ 278663 w 601358"/>
              <a:gd name="connsiteY10" fmla="*/ 227291 h 600230"/>
              <a:gd name="connsiteX11" fmla="*/ 278663 w 601358"/>
              <a:gd name="connsiteY11" fmla="*/ 135486 h 600230"/>
              <a:gd name="connsiteX12" fmla="*/ 387996 w 601358"/>
              <a:gd name="connsiteY12" fmla="*/ 171031 h 600230"/>
              <a:gd name="connsiteX13" fmla="*/ 349466 w 601358"/>
              <a:gd name="connsiteY13" fmla="*/ 209310 h 600230"/>
              <a:gd name="connsiteX14" fmla="*/ 278663 w 601358"/>
              <a:gd name="connsiteY14" fmla="*/ 188803 h 600230"/>
              <a:gd name="connsiteX15" fmla="*/ 145271 w 601358"/>
              <a:gd name="connsiteY15" fmla="*/ 321999 h 600230"/>
              <a:gd name="connsiteX16" fmla="*/ 278663 w 601358"/>
              <a:gd name="connsiteY16" fmla="*/ 455390 h 600230"/>
              <a:gd name="connsiteX17" fmla="*/ 412249 w 601358"/>
              <a:gd name="connsiteY17" fmla="*/ 321999 h 600230"/>
              <a:gd name="connsiteX18" fmla="*/ 391517 w 601358"/>
              <a:gd name="connsiteY18" fmla="*/ 251300 h 600230"/>
              <a:gd name="connsiteX19" fmla="*/ 430048 w 601358"/>
              <a:gd name="connsiteY19" fmla="*/ 213021 h 600230"/>
              <a:gd name="connsiteX20" fmla="*/ 465449 w 601358"/>
              <a:gd name="connsiteY20" fmla="*/ 321999 h 600230"/>
              <a:gd name="connsiteX21" fmla="*/ 278663 w 601358"/>
              <a:gd name="connsiteY21" fmla="*/ 508707 h 600230"/>
              <a:gd name="connsiteX22" fmla="*/ 91876 w 601358"/>
              <a:gd name="connsiteY22" fmla="*/ 321999 h 600230"/>
              <a:gd name="connsiteX23" fmla="*/ 278663 w 601358"/>
              <a:gd name="connsiteY23" fmla="*/ 135486 h 600230"/>
              <a:gd name="connsiteX24" fmla="*/ 278671 w 601358"/>
              <a:gd name="connsiteY24" fmla="*/ 43751 h 600230"/>
              <a:gd name="connsiteX25" fmla="*/ 453500 w 601358"/>
              <a:gd name="connsiteY25" fmla="*/ 105647 h 600230"/>
              <a:gd name="connsiteX26" fmla="*/ 415366 w 601358"/>
              <a:gd name="connsiteY26" fmla="*/ 143527 h 600230"/>
              <a:gd name="connsiteX27" fmla="*/ 278671 w 601358"/>
              <a:gd name="connsiteY27" fmla="*/ 97056 h 600230"/>
              <a:gd name="connsiteX28" fmla="*/ 53387 w 601358"/>
              <a:gd name="connsiteY28" fmla="*/ 321991 h 600230"/>
              <a:gd name="connsiteX29" fmla="*/ 278671 w 601358"/>
              <a:gd name="connsiteY29" fmla="*/ 547120 h 600230"/>
              <a:gd name="connsiteX30" fmla="*/ 504150 w 601358"/>
              <a:gd name="connsiteY30" fmla="*/ 321991 h 600230"/>
              <a:gd name="connsiteX31" fmla="*/ 457411 w 601358"/>
              <a:gd name="connsiteY31" fmla="*/ 185507 h 600230"/>
              <a:gd name="connsiteX32" fmla="*/ 495545 w 601358"/>
              <a:gd name="connsiteY32" fmla="*/ 147627 h 600230"/>
              <a:gd name="connsiteX33" fmla="*/ 557537 w 601358"/>
              <a:gd name="connsiteY33" fmla="*/ 321991 h 600230"/>
              <a:gd name="connsiteX34" fmla="*/ 278671 w 601358"/>
              <a:gd name="connsiteY34" fmla="*/ 600230 h 600230"/>
              <a:gd name="connsiteX35" fmla="*/ 0 w 601358"/>
              <a:gd name="connsiteY35" fmla="*/ 321991 h 600230"/>
              <a:gd name="connsiteX36" fmla="*/ 278671 w 601358"/>
              <a:gd name="connsiteY36" fmla="*/ 43751 h 600230"/>
              <a:gd name="connsiteX37" fmla="*/ 531345 w 601358"/>
              <a:gd name="connsiteY37" fmla="*/ 0 h 600230"/>
              <a:gd name="connsiteX38" fmla="*/ 549142 w 601358"/>
              <a:gd name="connsiteY38" fmla="*/ 17770 h 600230"/>
              <a:gd name="connsiteX39" fmla="*/ 549142 w 601358"/>
              <a:gd name="connsiteY39" fmla="*/ 52138 h 600230"/>
              <a:gd name="connsiteX40" fmla="*/ 583562 w 601358"/>
              <a:gd name="connsiteY40" fmla="*/ 52138 h 600230"/>
              <a:gd name="connsiteX41" fmla="*/ 601358 w 601358"/>
              <a:gd name="connsiteY41" fmla="*/ 69907 h 600230"/>
              <a:gd name="connsiteX42" fmla="*/ 583562 w 601358"/>
              <a:gd name="connsiteY42" fmla="*/ 87677 h 600230"/>
              <a:gd name="connsiteX43" fmla="*/ 538777 w 601358"/>
              <a:gd name="connsiteY43" fmla="*/ 87677 h 600230"/>
              <a:gd name="connsiteX44" fmla="*/ 522936 w 601358"/>
              <a:gd name="connsiteY44" fmla="*/ 103299 h 600230"/>
              <a:gd name="connsiteX45" fmla="*/ 531150 w 601358"/>
              <a:gd name="connsiteY45" fmla="*/ 103299 h 600230"/>
              <a:gd name="connsiteX46" fmla="*/ 548946 w 601358"/>
              <a:gd name="connsiteY46" fmla="*/ 121069 h 600230"/>
              <a:gd name="connsiteX47" fmla="*/ 531150 w 601358"/>
              <a:gd name="connsiteY47" fmla="*/ 138838 h 600230"/>
              <a:gd name="connsiteX48" fmla="*/ 487343 w 601358"/>
              <a:gd name="connsiteY48" fmla="*/ 138838 h 600230"/>
              <a:gd name="connsiteX49" fmla="*/ 291385 w 601358"/>
              <a:gd name="connsiteY49" fmla="*/ 334696 h 600230"/>
              <a:gd name="connsiteX50" fmla="*/ 278673 w 601358"/>
              <a:gd name="connsiteY50" fmla="*/ 339773 h 600230"/>
              <a:gd name="connsiteX51" fmla="*/ 266157 w 601358"/>
              <a:gd name="connsiteY51" fmla="*/ 334696 h 600230"/>
              <a:gd name="connsiteX52" fmla="*/ 266157 w 601358"/>
              <a:gd name="connsiteY52" fmla="*/ 309506 h 600230"/>
              <a:gd name="connsiteX53" fmla="*/ 461332 w 601358"/>
              <a:gd name="connsiteY53" fmla="*/ 114625 h 600230"/>
              <a:gd name="connsiteX54" fmla="*/ 461332 w 601358"/>
              <a:gd name="connsiteY54" fmla="*/ 69126 h 600230"/>
              <a:gd name="connsiteX55" fmla="*/ 479129 w 601358"/>
              <a:gd name="connsiteY55" fmla="*/ 51356 h 600230"/>
              <a:gd name="connsiteX56" fmla="*/ 496926 w 601358"/>
              <a:gd name="connsiteY56" fmla="*/ 69126 h 600230"/>
              <a:gd name="connsiteX57" fmla="*/ 496926 w 601358"/>
              <a:gd name="connsiteY57" fmla="*/ 79085 h 600230"/>
              <a:gd name="connsiteX58" fmla="*/ 513549 w 601358"/>
              <a:gd name="connsiteY58" fmla="*/ 62487 h 600230"/>
              <a:gd name="connsiteX59" fmla="*/ 513549 w 601358"/>
              <a:gd name="connsiteY59" fmla="*/ 17770 h 600230"/>
              <a:gd name="connsiteX60" fmla="*/ 531345 w 601358"/>
              <a:gd name="connsiteY60" fmla="*/ 0 h 60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1358" h="600230">
                <a:moveTo>
                  <a:pt x="278663" y="227291"/>
                </a:moveTo>
                <a:cubicBezTo>
                  <a:pt x="293916" y="227291"/>
                  <a:pt x="308191" y="231392"/>
                  <a:pt x="321097" y="237836"/>
                </a:cubicBezTo>
                <a:lnTo>
                  <a:pt x="278077" y="280600"/>
                </a:lnTo>
                <a:cubicBezTo>
                  <a:pt x="255393" y="280991"/>
                  <a:pt x="237207" y="299346"/>
                  <a:pt x="237207" y="321998"/>
                </a:cubicBezTo>
                <a:cubicBezTo>
                  <a:pt x="237207" y="344845"/>
                  <a:pt x="255784" y="363591"/>
                  <a:pt x="278663" y="363591"/>
                </a:cubicBezTo>
                <a:cubicBezTo>
                  <a:pt x="301347" y="363591"/>
                  <a:pt x="319728" y="345235"/>
                  <a:pt x="320119" y="322779"/>
                </a:cubicBezTo>
                <a:lnTo>
                  <a:pt x="363139" y="279819"/>
                </a:lnTo>
                <a:cubicBezTo>
                  <a:pt x="369592" y="292512"/>
                  <a:pt x="373503" y="306767"/>
                  <a:pt x="373503" y="321998"/>
                </a:cubicBezTo>
                <a:cubicBezTo>
                  <a:pt x="373503" y="374331"/>
                  <a:pt x="331070" y="416900"/>
                  <a:pt x="278663" y="416900"/>
                </a:cubicBezTo>
                <a:cubicBezTo>
                  <a:pt x="226452" y="416900"/>
                  <a:pt x="183823" y="374331"/>
                  <a:pt x="183823" y="321998"/>
                </a:cubicBezTo>
                <a:cubicBezTo>
                  <a:pt x="183823" y="269860"/>
                  <a:pt x="226452" y="227291"/>
                  <a:pt x="278663" y="227291"/>
                </a:cubicBezTo>
                <a:close/>
                <a:moveTo>
                  <a:pt x="278663" y="135486"/>
                </a:moveTo>
                <a:cubicBezTo>
                  <a:pt x="319541" y="135486"/>
                  <a:pt x="357094" y="148766"/>
                  <a:pt x="387996" y="171031"/>
                </a:cubicBezTo>
                <a:lnTo>
                  <a:pt x="349466" y="209310"/>
                </a:lnTo>
                <a:cubicBezTo>
                  <a:pt x="328929" y="196420"/>
                  <a:pt x="304676" y="188803"/>
                  <a:pt x="278663" y="188803"/>
                </a:cubicBezTo>
                <a:cubicBezTo>
                  <a:pt x="205121" y="188803"/>
                  <a:pt x="145271" y="248566"/>
                  <a:pt x="145271" y="321999"/>
                </a:cubicBezTo>
                <a:cubicBezTo>
                  <a:pt x="145271" y="395432"/>
                  <a:pt x="205121" y="455390"/>
                  <a:pt x="278663" y="455390"/>
                </a:cubicBezTo>
                <a:cubicBezTo>
                  <a:pt x="352204" y="455390"/>
                  <a:pt x="412249" y="395627"/>
                  <a:pt x="412249" y="321999"/>
                </a:cubicBezTo>
                <a:cubicBezTo>
                  <a:pt x="412249" y="296024"/>
                  <a:pt x="404621" y="271806"/>
                  <a:pt x="391517" y="251300"/>
                </a:cubicBezTo>
                <a:lnTo>
                  <a:pt x="430048" y="213021"/>
                </a:lnTo>
                <a:cubicBezTo>
                  <a:pt x="452345" y="243683"/>
                  <a:pt x="465449" y="281376"/>
                  <a:pt x="465449" y="321999"/>
                </a:cubicBezTo>
                <a:cubicBezTo>
                  <a:pt x="465449" y="424923"/>
                  <a:pt x="381738" y="508707"/>
                  <a:pt x="278663" y="508707"/>
                </a:cubicBezTo>
                <a:cubicBezTo>
                  <a:pt x="175587" y="508707"/>
                  <a:pt x="91876" y="424923"/>
                  <a:pt x="91876" y="321999"/>
                </a:cubicBezTo>
                <a:cubicBezTo>
                  <a:pt x="91876" y="219270"/>
                  <a:pt x="175587" y="135486"/>
                  <a:pt x="278663" y="135486"/>
                </a:cubicBezTo>
                <a:close/>
                <a:moveTo>
                  <a:pt x="278671" y="43751"/>
                </a:moveTo>
                <a:cubicBezTo>
                  <a:pt x="344770" y="43751"/>
                  <a:pt x="405588" y="66986"/>
                  <a:pt x="453500" y="105647"/>
                </a:cubicBezTo>
                <a:lnTo>
                  <a:pt x="415366" y="143527"/>
                </a:lnTo>
                <a:cubicBezTo>
                  <a:pt x="377428" y="114629"/>
                  <a:pt x="330103" y="97056"/>
                  <a:pt x="278671" y="97056"/>
                </a:cubicBezTo>
                <a:cubicBezTo>
                  <a:pt x="154491" y="97056"/>
                  <a:pt x="53387" y="198003"/>
                  <a:pt x="53387" y="321991"/>
                </a:cubicBezTo>
                <a:cubicBezTo>
                  <a:pt x="53387" y="446173"/>
                  <a:pt x="154491" y="547120"/>
                  <a:pt x="278671" y="547120"/>
                </a:cubicBezTo>
                <a:cubicBezTo>
                  <a:pt x="403046" y="547120"/>
                  <a:pt x="504150" y="446173"/>
                  <a:pt x="504150" y="321991"/>
                </a:cubicBezTo>
                <a:cubicBezTo>
                  <a:pt x="504150" y="270638"/>
                  <a:pt x="486550" y="223582"/>
                  <a:pt x="457411" y="185507"/>
                </a:cubicBezTo>
                <a:lnTo>
                  <a:pt x="495545" y="147627"/>
                </a:lnTo>
                <a:cubicBezTo>
                  <a:pt x="534070" y="195269"/>
                  <a:pt x="557537" y="255994"/>
                  <a:pt x="557537" y="321991"/>
                </a:cubicBezTo>
                <a:cubicBezTo>
                  <a:pt x="557537" y="475462"/>
                  <a:pt x="432380" y="600230"/>
                  <a:pt x="278671" y="600230"/>
                </a:cubicBezTo>
                <a:cubicBezTo>
                  <a:pt x="124962" y="600230"/>
                  <a:pt x="0" y="475462"/>
                  <a:pt x="0" y="321991"/>
                </a:cubicBezTo>
                <a:cubicBezTo>
                  <a:pt x="0" y="168519"/>
                  <a:pt x="124962" y="43751"/>
                  <a:pt x="278671" y="43751"/>
                </a:cubicBezTo>
                <a:close/>
                <a:moveTo>
                  <a:pt x="531345" y="0"/>
                </a:moveTo>
                <a:cubicBezTo>
                  <a:pt x="541124" y="0"/>
                  <a:pt x="549142" y="8006"/>
                  <a:pt x="549142" y="17770"/>
                </a:cubicBezTo>
                <a:lnTo>
                  <a:pt x="549142" y="52138"/>
                </a:lnTo>
                <a:lnTo>
                  <a:pt x="583562" y="52138"/>
                </a:lnTo>
                <a:cubicBezTo>
                  <a:pt x="593340" y="52138"/>
                  <a:pt x="601358" y="59948"/>
                  <a:pt x="601358" y="69907"/>
                </a:cubicBezTo>
                <a:cubicBezTo>
                  <a:pt x="601358" y="79671"/>
                  <a:pt x="593340" y="87677"/>
                  <a:pt x="583562" y="87677"/>
                </a:cubicBezTo>
                <a:lnTo>
                  <a:pt x="538777" y="87677"/>
                </a:lnTo>
                <a:lnTo>
                  <a:pt x="522936" y="103299"/>
                </a:lnTo>
                <a:lnTo>
                  <a:pt x="531150" y="103299"/>
                </a:lnTo>
                <a:cubicBezTo>
                  <a:pt x="541124" y="103299"/>
                  <a:pt x="548946" y="111305"/>
                  <a:pt x="548946" y="121069"/>
                </a:cubicBezTo>
                <a:cubicBezTo>
                  <a:pt x="548946" y="130832"/>
                  <a:pt x="541124" y="138838"/>
                  <a:pt x="531150" y="138838"/>
                </a:cubicBezTo>
                <a:lnTo>
                  <a:pt x="487343" y="138838"/>
                </a:lnTo>
                <a:lnTo>
                  <a:pt x="291385" y="334696"/>
                </a:lnTo>
                <a:cubicBezTo>
                  <a:pt x="287865" y="338016"/>
                  <a:pt x="283367" y="339773"/>
                  <a:pt x="278673" y="339773"/>
                </a:cubicBezTo>
                <a:cubicBezTo>
                  <a:pt x="274175" y="339773"/>
                  <a:pt x="269677" y="338016"/>
                  <a:pt x="266157" y="334696"/>
                </a:cubicBezTo>
                <a:cubicBezTo>
                  <a:pt x="259116" y="327666"/>
                  <a:pt x="259116" y="316536"/>
                  <a:pt x="266157" y="309506"/>
                </a:cubicBezTo>
                <a:lnTo>
                  <a:pt x="461332" y="114625"/>
                </a:lnTo>
                <a:lnTo>
                  <a:pt x="461332" y="69126"/>
                </a:lnTo>
                <a:cubicBezTo>
                  <a:pt x="461332" y="59167"/>
                  <a:pt x="469155" y="51356"/>
                  <a:pt x="479129" y="51356"/>
                </a:cubicBezTo>
                <a:cubicBezTo>
                  <a:pt x="488907" y="51356"/>
                  <a:pt x="496926" y="59167"/>
                  <a:pt x="496926" y="69126"/>
                </a:cubicBezTo>
                <a:lnTo>
                  <a:pt x="496926" y="79085"/>
                </a:lnTo>
                <a:lnTo>
                  <a:pt x="513549" y="62487"/>
                </a:lnTo>
                <a:lnTo>
                  <a:pt x="513549" y="17770"/>
                </a:lnTo>
                <a:cubicBezTo>
                  <a:pt x="513549" y="8006"/>
                  <a:pt x="521567" y="0"/>
                  <a:pt x="531345" y="0"/>
                </a:cubicBezTo>
                <a:close/>
              </a:path>
            </a:pathLst>
          </a:custGeom>
          <a:solidFill>
            <a:schemeClr val="bg1"/>
          </a:solidFill>
          <a:ln>
            <a:noFill/>
          </a:ln>
        </p:spPr>
        <p:txBody>
          <a:bodyPr wrap="square">
            <a:normAutofit fontScale="77500" lnSpcReduction="20000"/>
          </a:bodyPr>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custDataLst>
              <p:tags r:id="rId42"/>
            </p:custDataLst>
          </p:nvPr>
        </p:nvSpPr>
        <p:spPr>
          <a:xfrm>
            <a:off x="10376745" y="4088446"/>
            <a:ext cx="925888" cy="925889"/>
          </a:xfrm>
          <a:prstGeom prst="ellipse">
            <a:avLst/>
          </a:prstGeom>
          <a:solidFill>
            <a:schemeClr val="accent1">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true"/>
          <p:nvPr>
            <p:custDataLst>
              <p:tags r:id="rId43"/>
            </p:custDataLst>
          </p:nvPr>
        </p:nvSpPr>
        <p:spPr bwMode="auto">
          <a:xfrm>
            <a:off x="7978999" y="5137717"/>
            <a:ext cx="2195860" cy="440039"/>
          </a:xfrm>
          <a:prstGeom prst="rect">
            <a:avLst/>
          </a:prstGeom>
          <a:noFill/>
          <a:ln w="9525">
            <a:noFill/>
            <a:miter lim="800000"/>
          </a:ln>
        </p:spPr>
        <p:txBody>
          <a:bodyPr wrap="square" lIns="90000" tIns="46800" rIns="90000" bIns="0" anchor="ctr" anchorCtr="true">
            <a:normAutofit/>
            <a:scene3d>
              <a:camera prst="orthographicFront"/>
              <a:lightRig rig="threePt" dir="t"/>
            </a:scene3d>
            <a:sp3d>
              <a:bevelT w="0" h="0"/>
            </a:sp3d>
          </a:bodyPr>
          <a:p>
            <a:pPr marL="0" lvl="1" algn="ctr">
              <a:lnSpc>
                <a:spcPct val="120000"/>
              </a:lnSpc>
            </a:pP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9</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月</a:t>
            </a:r>
            <a:r>
              <a:rPr lang="en-US" altLang="zh-CN" sz="2000" b="1" spc="300">
                <a:latin typeface="Arial" panose="020B0604020202020204" pitchFamily="34" charset="0"/>
                <a:ea typeface="微软雅黑" panose="020B0503020204020204" pitchFamily="34" charset="-122"/>
                <a:cs typeface="+mj-cs"/>
                <a:sym typeface="Arial" panose="020B0604020202020204" pitchFamily="34" charset="0"/>
              </a:rPr>
              <a:t>29</a:t>
            </a:r>
            <a:r>
              <a:rPr lang="zh-CN" altLang="en-US" sz="2000" b="1" spc="300">
                <a:latin typeface="Arial" panose="020B0604020202020204" pitchFamily="34" charset="0"/>
                <a:ea typeface="微软雅黑" panose="020B0503020204020204" pitchFamily="34" charset="-122"/>
                <a:cs typeface="+mj-cs"/>
                <a:sym typeface="Arial" panose="020B0604020202020204" pitchFamily="34" charset="0"/>
              </a:rPr>
              <a:t>日</a:t>
            </a:r>
            <a:endParaRPr lang="zh-CN" altLang="en-US" sz="2000" b="1" spc="30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9" name="文本框 38"/>
          <p:cNvSpPr txBox="true"/>
          <p:nvPr>
            <p:custDataLst>
              <p:tags r:id="rId44"/>
            </p:custDataLst>
          </p:nvPr>
        </p:nvSpPr>
        <p:spPr bwMode="auto">
          <a:xfrm>
            <a:off x="7980680" y="5589905"/>
            <a:ext cx="2192020" cy="1246505"/>
          </a:xfrm>
          <a:prstGeom prst="rect">
            <a:avLst/>
          </a:prstGeom>
          <a:noFill/>
          <a:ln w="9525">
            <a:noFill/>
            <a:miter lim="800000"/>
          </a:ln>
        </p:spPr>
        <p:txBody>
          <a:bodyPr wrap="square" lIns="90000" tIns="0" rIns="90000" bIns="46800" anchor="t" anchorCtr="true">
            <a:normAutofit/>
            <a:scene3d>
              <a:camera prst="orthographicFront"/>
              <a:lightRig rig="threePt" dir="t"/>
            </a:scene3d>
            <a:sp3d>
              <a:bevelT w="0" h="0"/>
            </a:sp3d>
          </a:bodyPr>
          <a:p>
            <a:pPr algn="ct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局长办公会研究</a:t>
            </a:r>
            <a:endParaRPr lang="zh-CN" altLang="en-US" sz="1600" spc="150">
              <a:latin typeface="Arial" panose="020B0604020202020204" pitchFamily="34" charset="0"/>
              <a:ea typeface="微软雅黑" panose="020B0503020204020204" pitchFamily="34" charset="-122"/>
              <a:sym typeface="Arial" panose="020B0604020202020204" pitchFamily="34" charset="0"/>
            </a:endParaRPr>
          </a:p>
        </p:txBody>
      </p:sp>
      <p:pic>
        <p:nvPicPr>
          <p:cNvPr id="40" name="图片 39"/>
          <p:cNvPicPr>
            <a:picLocks noChangeAspect="true"/>
          </p:cNvPicPr>
          <p:nvPr/>
        </p:nvPicPr>
        <p:blipFill>
          <a:blip r:embed="rId45"/>
          <a:stretch>
            <a:fillRect/>
          </a:stretch>
        </p:blipFill>
        <p:spPr>
          <a:xfrm>
            <a:off x="10682605" y="4335780"/>
            <a:ext cx="357505" cy="467360"/>
          </a:xfrm>
          <a:prstGeom prst="rect">
            <a:avLst/>
          </a:prstGeom>
        </p:spPr>
      </p:pic>
    </p:spTree>
    <p:custDataLst>
      <p:tags r:id="rId46"/>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true"/>
          </p:cNvSpPr>
          <p:nvPr>
            <p:ph type="title"/>
            <p:custDataLst>
              <p:tags r:id="rId1"/>
            </p:custDataLst>
          </p:nvPr>
        </p:nvSpPr>
        <p:spPr>
          <a:xfrm>
            <a:off x="1304560" y="770400"/>
            <a:ext cx="3960000" cy="882000"/>
          </a:xfrm>
        </p:spPr>
        <p:txBody>
          <a:bodyPr>
            <a:normAutofit/>
          </a:bodyPr>
          <a:lstStyle/>
          <a:p>
            <a:r>
              <a:rPr lang="zh-CN" altLang="en-US" dirty="0">
                <a:sym typeface="Arial" panose="020B0604020202020204" pitchFamily="34" charset="0"/>
              </a:rPr>
              <a:t>（一）总则</a:t>
            </a:r>
            <a:endParaRPr lang="zh-CN" altLang="en-US" dirty="0">
              <a:sym typeface="Arial" panose="020B0604020202020204" pitchFamily="34" charset="0"/>
            </a:endParaRPr>
          </a:p>
        </p:txBody>
      </p:sp>
      <p:sp>
        <p:nvSpPr>
          <p:cNvPr id="5" name="文本占位符 4"/>
          <p:cNvSpPr>
            <a:spLocks noGrp="true"/>
          </p:cNvSpPr>
          <p:nvPr>
            <p:ph type="body" sz="quarter" idx="13"/>
            <p:custDataLst>
              <p:tags r:id="rId2"/>
            </p:custDataLst>
          </p:nvPr>
        </p:nvSpPr>
        <p:spPr>
          <a:xfrm>
            <a:off x="1509395" y="1852930"/>
            <a:ext cx="9841230" cy="2945765"/>
          </a:xfrm>
        </p:spPr>
        <p:txBody>
          <a:bodyPr>
            <a:noAutofit/>
          </a:bodyPr>
          <a:lstStyle/>
          <a:p>
            <a:pPr marL="0" indent="0">
              <a:buNone/>
            </a:pPr>
            <a:r>
              <a:rPr lang="en-US" altLang="zh-CN" sz="2000" dirty="0">
                <a:sym typeface="Arial" panose="020B0604020202020204" pitchFamily="34" charset="0"/>
              </a:rPr>
              <a:t>      </a:t>
            </a:r>
            <a:r>
              <a:rPr lang="zh-CN" altLang="en-US" sz="2000" dirty="0">
                <a:sym typeface="Arial" panose="020B0604020202020204" pitchFamily="34" charset="0"/>
              </a:rPr>
              <a:t>总则部分从监管责任、烟花爆竹禁限放规定、企业主体责任等三个方面提出三项烟花爆竹相关安全管理措施。此部分以《烟花爆竹安全管理条例》、《厦门市禁止燃放烟花爆竹规定》等有关法律法规规定为基础，提炼出三项具体措施，用以指导各区、各部门、各有关生产经营单位加强烟花爆竹安全管理。</a:t>
            </a:r>
            <a:endParaRPr lang="zh-CN" altLang="en-US" sz="2000" dirty="0">
              <a:sym typeface="Arial" panose="020B0604020202020204" pitchFamily="34" charset="0"/>
            </a:endParaRPr>
          </a:p>
        </p:txBody>
      </p:sp>
      <p:sp>
        <p:nvSpPr>
          <p:cNvPr id="2" name="Title 6"/>
          <p:cNvSpPr txBox="true"/>
          <p:nvPr>
            <p:custDataLst>
              <p:tags r:id="rId3"/>
            </p:custDataLst>
          </p:nvPr>
        </p:nvSpPr>
        <p:spPr>
          <a:xfrm>
            <a:off x="0" y="0"/>
            <a:ext cx="1314450" cy="6858000"/>
          </a:xfrm>
          <a:prstGeom prst="rect">
            <a:avLst/>
          </a:prstGeom>
          <a:solidFill>
            <a:schemeClr val="tx2">
              <a:lumMod val="90000"/>
            </a:schemeClr>
          </a:solidFill>
          <a:ln w="3175">
            <a:noFill/>
            <a:prstDash val="sysDash"/>
          </a:ln>
        </p:spPr>
        <p:txBody>
          <a:bodyPr vert="eaVert" wrap="square" lIns="91440" tIns="45720" rIns="91440" bIns="45720" anchor="ctr" anchorCtr="false">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0" marR="0" lvl="0" indent="0" algn="ctr" defTabSz="913765" rtl="0" eaLnBrk="1" fontAlgn="auto" latinLnBrk="0" hangingPunct="1">
              <a:lnSpc>
                <a:spcPct val="90000"/>
              </a:lnSpc>
              <a:spcBef>
                <a:spcPct val="0"/>
              </a:spcBef>
              <a:spcAft>
                <a:spcPts val="800"/>
              </a:spcAft>
              <a:buClrTx/>
              <a:buSzTx/>
              <a:buFontTx/>
              <a:buNone/>
            </a:pPr>
            <a:r>
              <a:rPr lang="zh-CN" altLang="en-US" sz="3600" b="1">
                <a:sym typeface="Arial" panose="020B0604020202020204" pitchFamily="34" charset="0"/>
              </a:rPr>
              <a:t>《目录》主要内容</a:t>
            </a:r>
            <a:endParaRPr lang="zh-CN" altLang="en-US" sz="3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圆角矩形 19"/>
          <p:cNvSpPr/>
          <p:nvPr>
            <p:custDataLst>
              <p:tags r:id="rId4"/>
            </p:custDataLst>
          </p:nvPr>
        </p:nvSpPr>
        <p:spPr>
          <a:xfrm rot="2702816">
            <a:off x="3209290" y="4277487"/>
            <a:ext cx="1530985" cy="1530985"/>
          </a:xfrm>
          <a:prstGeom prst="roundRect">
            <a:avLst/>
          </a:prstGeom>
          <a:noFill/>
          <a:ln w="3175">
            <a:solidFill>
              <a:srgbClr val="FFC000"/>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25"/>
          <p:cNvSpPr/>
          <p:nvPr>
            <p:custDataLst>
              <p:tags r:id="rId5"/>
            </p:custDataLst>
          </p:nvPr>
        </p:nvSpPr>
        <p:spPr>
          <a:xfrm rot="2702816">
            <a:off x="3295650" y="4363212"/>
            <a:ext cx="1358900" cy="1358900"/>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true"/>
          <p:nvPr>
            <p:custDataLst>
              <p:tags r:id="rId6"/>
            </p:custDataLst>
          </p:nvPr>
        </p:nvSpPr>
        <p:spPr>
          <a:xfrm>
            <a:off x="4244340" y="4814062"/>
            <a:ext cx="523240" cy="457200"/>
          </a:xfrm>
          <a:prstGeom prst="rect">
            <a:avLst/>
          </a:prstGeom>
          <a:noFill/>
        </p:spPr>
        <p:txBody>
          <a:bodyPr wrap="none" lIns="90000" tIns="46800" rIns="90000" bIns="46800">
            <a:normAutofit fontScale="75000" lnSpcReduction="10000"/>
          </a:bodyPr>
          <a:p>
            <a:pPr>
              <a:lnSpc>
                <a:spcPct val="140000"/>
              </a:lnSpc>
            </a:pPr>
            <a:r>
              <a:rPr lang="en-US"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01</a:t>
            </a:r>
            <a:endParaRPr lang="en-US"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true"/>
          <p:nvPr>
            <p:custDataLst>
              <p:tags r:id="rId7"/>
            </p:custDataLst>
          </p:nvPr>
        </p:nvSpPr>
        <p:spPr bwMode="auto">
          <a:xfrm>
            <a:off x="3033230" y="6153912"/>
            <a:ext cx="1910411" cy="490855"/>
          </a:xfrm>
          <a:prstGeom prst="rect">
            <a:avLst/>
          </a:prstGeom>
          <a:noFill/>
          <a:ln w="9525">
            <a:noFill/>
            <a:miter lim="800000"/>
          </a:ln>
        </p:spPr>
        <p:txBody>
          <a:bodyPr wrap="square" lIns="90000" tIns="46800" rIns="90000" bIns="0" anchor="ctr" anchorCtr="true">
            <a:normAutofit/>
            <a:scene3d>
              <a:camera prst="orthographicFront"/>
              <a:lightRig rig="threePt" dir="t"/>
            </a:scene3d>
            <a:sp3d>
              <a:bevelT w="0" h="0"/>
            </a:sp3d>
          </a:bodyPr>
          <a:p>
            <a:pPr marL="0" lvl="1" algn="ctr">
              <a:lnSpc>
                <a:spcPct val="120000"/>
              </a:lnSpc>
            </a:pPr>
            <a:r>
              <a:rPr lang="zh-CN" altLang="en-US" b="1" spc="300">
                <a:solidFill>
                  <a:srgbClr val="1F74AD"/>
                </a:solidFill>
                <a:latin typeface="Arial" panose="020B0604020202020204" pitchFamily="34" charset="0"/>
                <a:ea typeface="微软雅黑" panose="020B0503020204020204" pitchFamily="34" charset="-122"/>
                <a:cs typeface="+mj-cs"/>
                <a:sym typeface="Arial" panose="020B0604020202020204" pitchFamily="34" charset="0"/>
              </a:rPr>
              <a:t>监管责任</a:t>
            </a:r>
            <a:endParaRPr lang="zh-CN" altLang="en-US" b="1" spc="300">
              <a:solidFill>
                <a:srgbClr val="1F74AD"/>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21" name="圆角矩形 20"/>
          <p:cNvSpPr/>
          <p:nvPr>
            <p:custDataLst>
              <p:tags r:id="rId8"/>
            </p:custDataLst>
          </p:nvPr>
        </p:nvSpPr>
        <p:spPr>
          <a:xfrm rot="2702816">
            <a:off x="5694363" y="4277487"/>
            <a:ext cx="1530985" cy="1530985"/>
          </a:xfrm>
          <a:prstGeom prst="roundRect">
            <a:avLst/>
          </a:prstGeom>
          <a:noFill/>
          <a:ln w="3175">
            <a:solidFill>
              <a:srgbClr val="FFC000"/>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27"/>
          <p:cNvSpPr/>
          <p:nvPr>
            <p:custDataLst>
              <p:tags r:id="rId9"/>
            </p:custDataLst>
          </p:nvPr>
        </p:nvSpPr>
        <p:spPr>
          <a:xfrm rot="2702816">
            <a:off x="5780405" y="4363085"/>
            <a:ext cx="1358900" cy="1358900"/>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true"/>
          <p:nvPr>
            <p:custDataLst>
              <p:tags r:id="rId10"/>
            </p:custDataLst>
          </p:nvPr>
        </p:nvSpPr>
        <p:spPr>
          <a:xfrm>
            <a:off x="6729095" y="4813935"/>
            <a:ext cx="523240" cy="457200"/>
          </a:xfrm>
          <a:prstGeom prst="rect">
            <a:avLst/>
          </a:prstGeom>
          <a:noFill/>
        </p:spPr>
        <p:txBody>
          <a:bodyPr wrap="none" lIns="90000" tIns="46800" rIns="90000" bIns="46800">
            <a:normAutofit fontScale="75000" lnSpcReduction="10000"/>
          </a:bodyPr>
          <a:p>
            <a:pPr>
              <a:lnSpc>
                <a:spcPct val="140000"/>
              </a:lnSpc>
            </a:pPr>
            <a:r>
              <a:rPr lang="en-US"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02</a:t>
            </a:r>
            <a:endParaRPr lang="en-US"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true"/>
          <p:nvPr>
            <p:custDataLst>
              <p:tags r:id="rId11"/>
            </p:custDataLst>
          </p:nvPr>
        </p:nvSpPr>
        <p:spPr bwMode="auto">
          <a:xfrm>
            <a:off x="5377180" y="6153785"/>
            <a:ext cx="2165985" cy="490855"/>
          </a:xfrm>
          <a:prstGeom prst="rect">
            <a:avLst/>
          </a:prstGeom>
          <a:noFill/>
          <a:ln w="9525">
            <a:noFill/>
            <a:miter lim="800000"/>
          </a:ln>
        </p:spPr>
        <p:txBody>
          <a:bodyPr wrap="square" lIns="90000" tIns="46800" rIns="90000" bIns="0" anchor="ctr" anchorCtr="true">
            <a:normAutofit fontScale="80000"/>
            <a:scene3d>
              <a:camera prst="orthographicFront"/>
              <a:lightRig rig="threePt" dir="t"/>
            </a:scene3d>
            <a:sp3d>
              <a:bevelT w="0" h="0"/>
            </a:sp3d>
          </a:bodyPr>
          <a:p>
            <a:pPr marL="0" lvl="1" algn="ctr">
              <a:lnSpc>
                <a:spcPct val="120000"/>
              </a:lnSpc>
            </a:pPr>
            <a:r>
              <a:rPr lang="zh-CN" altLang="en-US" b="1" spc="300">
                <a:solidFill>
                  <a:srgbClr val="3498DB"/>
                </a:solidFill>
                <a:latin typeface="Arial" panose="020B0604020202020204" pitchFamily="34" charset="0"/>
                <a:ea typeface="微软雅黑" panose="020B0503020204020204" pitchFamily="34" charset="-122"/>
                <a:cs typeface="+mj-cs"/>
                <a:sym typeface="Arial" panose="020B0604020202020204" pitchFamily="34" charset="0"/>
              </a:rPr>
              <a:t>烟花爆竹禁限放规定</a:t>
            </a:r>
            <a:endParaRPr lang="zh-CN" altLang="en-US" b="1" spc="300">
              <a:solidFill>
                <a:srgbClr val="3498DB"/>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22" name="圆角矩形 21"/>
          <p:cNvSpPr/>
          <p:nvPr>
            <p:custDataLst>
              <p:tags r:id="rId12"/>
            </p:custDataLst>
          </p:nvPr>
        </p:nvSpPr>
        <p:spPr>
          <a:xfrm rot="2702816">
            <a:off x="8229918" y="4277487"/>
            <a:ext cx="1530985" cy="1530985"/>
          </a:xfrm>
          <a:prstGeom prst="roundRect">
            <a:avLst/>
          </a:prstGeom>
          <a:noFill/>
          <a:ln w="3175">
            <a:solidFill>
              <a:srgbClr val="FFC000"/>
            </a:solidFill>
            <a:prstDash val="dash"/>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custDataLst>
              <p:tags r:id="rId13"/>
            </p:custDataLst>
          </p:nvPr>
        </p:nvSpPr>
        <p:spPr>
          <a:xfrm rot="2702816">
            <a:off x="8315008" y="4363212"/>
            <a:ext cx="1358900" cy="1358900"/>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anchor="ctr"/>
          <a:p>
            <a:pPr algn="ctr">
              <a:lnSpc>
                <a:spcPct val="120000"/>
              </a:lnSpc>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true"/>
          <p:nvPr>
            <p:custDataLst>
              <p:tags r:id="rId14"/>
            </p:custDataLst>
          </p:nvPr>
        </p:nvSpPr>
        <p:spPr>
          <a:xfrm>
            <a:off x="9264333" y="4814062"/>
            <a:ext cx="523240" cy="457200"/>
          </a:xfrm>
          <a:prstGeom prst="rect">
            <a:avLst/>
          </a:prstGeom>
          <a:noFill/>
        </p:spPr>
        <p:txBody>
          <a:bodyPr wrap="none" lIns="90000" tIns="46800" rIns="90000" bIns="46800">
            <a:normAutofit fontScale="75000" lnSpcReduction="10000"/>
          </a:bodyPr>
          <a:p>
            <a:pPr>
              <a:lnSpc>
                <a:spcPct val="140000"/>
              </a:lnSpc>
            </a:pPr>
            <a:r>
              <a:rPr lang="en-US"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03</a:t>
            </a:r>
            <a:endParaRPr lang="en-US"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true"/>
          <p:nvPr>
            <p:custDataLst>
              <p:tags r:id="rId15"/>
            </p:custDataLst>
          </p:nvPr>
        </p:nvSpPr>
        <p:spPr bwMode="auto">
          <a:xfrm>
            <a:off x="8053540" y="6153912"/>
            <a:ext cx="1910411" cy="490855"/>
          </a:xfrm>
          <a:prstGeom prst="rect">
            <a:avLst/>
          </a:prstGeom>
          <a:noFill/>
          <a:ln w="9525">
            <a:noFill/>
            <a:miter lim="800000"/>
          </a:ln>
        </p:spPr>
        <p:txBody>
          <a:bodyPr wrap="square" lIns="90000" tIns="46800" rIns="90000" bIns="0" anchor="ctr" anchorCtr="true">
            <a:normAutofit/>
            <a:scene3d>
              <a:camera prst="orthographicFront"/>
              <a:lightRig rig="threePt" dir="t"/>
            </a:scene3d>
            <a:sp3d>
              <a:bevelT w="0" h="0"/>
            </a:sp3d>
          </a:bodyPr>
          <a:p>
            <a:pPr marL="0" lvl="1" algn="ctr">
              <a:lnSpc>
                <a:spcPct val="120000"/>
              </a:lnSpc>
            </a:pPr>
            <a:r>
              <a:rPr lang="zh-CN" altLang="en-US" b="1" spc="300">
                <a:solidFill>
                  <a:srgbClr val="1AA3AA"/>
                </a:solidFill>
                <a:latin typeface="Arial" panose="020B0604020202020204" pitchFamily="34" charset="0"/>
                <a:ea typeface="微软雅黑" panose="020B0503020204020204" pitchFamily="34" charset="-122"/>
                <a:cs typeface="+mj-cs"/>
                <a:sym typeface="Arial" panose="020B0604020202020204" pitchFamily="34" charset="0"/>
              </a:rPr>
              <a:t>企业主体责任</a:t>
            </a:r>
            <a:endParaRPr lang="zh-CN" altLang="en-US" b="1" spc="300">
              <a:solidFill>
                <a:srgbClr val="1AA3AA"/>
              </a:solidFill>
              <a:latin typeface="Arial" panose="020B0604020202020204" pitchFamily="34" charset="0"/>
              <a:ea typeface="微软雅黑" panose="020B0503020204020204" pitchFamily="34" charset="-122"/>
              <a:cs typeface="+mj-cs"/>
              <a:sym typeface="Arial" panose="020B0604020202020204" pitchFamily="34" charset="0"/>
            </a:endParaRPr>
          </a:p>
        </p:txBody>
      </p:sp>
    </p:spTree>
    <p:custDataLst>
      <p:tags r:id="rId1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true"/>
          </p:cNvSpPr>
          <p:nvPr>
            <p:ph type="title"/>
            <p:custDataLst>
              <p:tags r:id="rId1"/>
            </p:custDataLst>
          </p:nvPr>
        </p:nvSpPr>
        <p:spPr>
          <a:xfrm>
            <a:off x="1304560" y="770400"/>
            <a:ext cx="3960000" cy="882000"/>
          </a:xfrm>
        </p:spPr>
        <p:txBody>
          <a:bodyPr>
            <a:normAutofit/>
          </a:bodyPr>
          <a:lstStyle/>
          <a:p>
            <a:r>
              <a:rPr lang="zh-CN" altLang="en-US" dirty="0">
                <a:sym typeface="Arial" panose="020B0604020202020204" pitchFamily="34" charset="0"/>
              </a:rPr>
              <a:t>（二）禁止内容</a:t>
            </a:r>
            <a:endParaRPr lang="zh-CN" altLang="en-US" dirty="0">
              <a:sym typeface="Arial" panose="020B0604020202020204" pitchFamily="34" charset="0"/>
            </a:endParaRPr>
          </a:p>
        </p:txBody>
      </p:sp>
      <p:sp>
        <p:nvSpPr>
          <p:cNvPr id="5" name="文本占位符 4"/>
          <p:cNvSpPr>
            <a:spLocks noGrp="true"/>
          </p:cNvSpPr>
          <p:nvPr>
            <p:ph type="body" sz="quarter" idx="13"/>
            <p:custDataLst>
              <p:tags r:id="rId2"/>
            </p:custDataLst>
          </p:nvPr>
        </p:nvSpPr>
        <p:spPr>
          <a:xfrm>
            <a:off x="1441450" y="1764030"/>
            <a:ext cx="6667500" cy="4839335"/>
          </a:xfrm>
        </p:spPr>
        <p:txBody>
          <a:bodyPr>
            <a:noAutofit/>
          </a:bodyPr>
          <a:lstStyle/>
          <a:p>
            <a:pPr marL="0" indent="0" algn="l">
              <a:buNone/>
            </a:pPr>
            <a:r>
              <a:rPr lang="en-US" altLang="zh-CN" sz="2000" dirty="0">
                <a:sym typeface="Arial" panose="020B0604020202020204" pitchFamily="34" charset="0"/>
              </a:rPr>
              <a:t>      </a:t>
            </a:r>
            <a:r>
              <a:rPr lang="zh-CN" altLang="en-US" sz="2000" dirty="0">
                <a:sym typeface="Arial" panose="020B0604020202020204" pitchFamily="34" charset="0"/>
              </a:rPr>
              <a:t>禁止目录共含7大类烟花爆竹产品，根据我市没有烟花爆竹生产企业的实际及烟花爆竹禁限放规定，以及《烟花爆竹安全管理条例》第二十条第三款规定“从事烟花爆竹批发的企业，不得向从事烟花爆竹零售的经营者供应按照国家标准规定应由专业燃放人员燃放的烟花爆竹。从事烟花爆竹零售的经营者，不得销售按照国家标准规定应由专业燃放人员燃放的烟花爆竹。”《目录》将《烟花爆竹 质量与安全》（GB 10631-2013）中的7大类专业燃放类烟花爆竹产品列入禁止目录，在全市范围内禁止经营、储存、运输、燃放，经公安部门许可的焰火晚会以及其他大型焰火燃放活动除外。</a:t>
            </a:r>
            <a:endParaRPr lang="zh-CN" altLang="en-US" sz="2000" dirty="0">
              <a:sym typeface="Arial" panose="020B0604020202020204" pitchFamily="34" charset="0"/>
            </a:endParaRPr>
          </a:p>
        </p:txBody>
      </p:sp>
      <p:sp>
        <p:nvSpPr>
          <p:cNvPr id="2" name="Title 6"/>
          <p:cNvSpPr txBox="true"/>
          <p:nvPr>
            <p:custDataLst>
              <p:tags r:id="rId3"/>
            </p:custDataLst>
          </p:nvPr>
        </p:nvSpPr>
        <p:spPr>
          <a:xfrm>
            <a:off x="0" y="0"/>
            <a:ext cx="1314450" cy="6857365"/>
          </a:xfrm>
          <a:prstGeom prst="rect">
            <a:avLst/>
          </a:prstGeom>
          <a:solidFill>
            <a:schemeClr val="tx2">
              <a:lumMod val="90000"/>
            </a:schemeClr>
          </a:solidFill>
          <a:ln w="3175">
            <a:noFill/>
            <a:prstDash val="sysDash"/>
          </a:ln>
        </p:spPr>
        <p:txBody>
          <a:bodyPr vert="eaVert" wrap="square" lIns="91440" tIns="45720" rIns="91440" bIns="45720" anchor="ctr" anchorCtr="false">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0" marR="0" lvl="0" indent="0" algn="ctr" defTabSz="913765" rtl="0" eaLnBrk="1" fontAlgn="auto" latinLnBrk="0" hangingPunct="1">
              <a:lnSpc>
                <a:spcPct val="90000"/>
              </a:lnSpc>
              <a:spcBef>
                <a:spcPct val="0"/>
              </a:spcBef>
              <a:spcAft>
                <a:spcPts val="800"/>
              </a:spcAft>
              <a:buClrTx/>
              <a:buSzTx/>
              <a:buFontTx/>
              <a:buNone/>
            </a:pPr>
            <a:r>
              <a:rPr lang="zh-CN" altLang="en-US" sz="3600" b="1">
                <a:sym typeface="Arial" panose="020B0604020202020204" pitchFamily="34" charset="0"/>
              </a:rPr>
              <a:t>《目录》主要内容</a:t>
            </a:r>
            <a:endParaRPr lang="zh-CN" altLang="en-US" sz="3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 name="图示 2"/>
          <p:cNvGraphicFramePr/>
          <p:nvPr/>
        </p:nvGraphicFramePr>
        <p:xfrm>
          <a:off x="8108950" y="1902460"/>
          <a:ext cx="3990975" cy="3815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true"/>
          </p:cNvSpPr>
          <p:nvPr>
            <p:ph type="title"/>
            <p:custDataLst>
              <p:tags r:id="rId1"/>
            </p:custDataLst>
          </p:nvPr>
        </p:nvSpPr>
        <p:spPr>
          <a:xfrm>
            <a:off x="1294130" y="770255"/>
            <a:ext cx="4875530" cy="882015"/>
          </a:xfrm>
        </p:spPr>
        <p:txBody>
          <a:bodyPr>
            <a:normAutofit fontScale="90000"/>
          </a:bodyPr>
          <a:lstStyle/>
          <a:p>
            <a:r>
              <a:rPr lang="zh-CN" altLang="en-US">
                <a:sym typeface="Arial" panose="020B0604020202020204" pitchFamily="34" charset="0"/>
              </a:rPr>
              <a:t>（三）限制和控制部分</a:t>
            </a:r>
            <a:endParaRPr lang="zh-CN" altLang="en-US" dirty="0">
              <a:sym typeface="Arial" panose="020B0604020202020204" pitchFamily="34" charset="0"/>
            </a:endParaRPr>
          </a:p>
        </p:txBody>
      </p:sp>
      <p:sp>
        <p:nvSpPr>
          <p:cNvPr id="5" name="文本占位符 4"/>
          <p:cNvSpPr>
            <a:spLocks noGrp="true"/>
          </p:cNvSpPr>
          <p:nvPr>
            <p:ph type="body" sz="quarter" idx="13"/>
            <p:custDataLst>
              <p:tags r:id="rId2"/>
            </p:custDataLst>
          </p:nvPr>
        </p:nvSpPr>
        <p:spPr>
          <a:xfrm>
            <a:off x="1489710" y="1581150"/>
            <a:ext cx="9759950" cy="3349625"/>
          </a:xfrm>
        </p:spPr>
        <p:txBody>
          <a:bodyPr>
            <a:noAutofit/>
          </a:bodyPr>
          <a:lstStyle/>
          <a:p>
            <a:pPr marL="0" indent="0">
              <a:buNone/>
            </a:pPr>
            <a:r>
              <a:rPr lang="en-US" altLang="zh-CN" sz="2000">
                <a:sym typeface="Arial" panose="020B0604020202020204" pitchFamily="34" charset="0"/>
              </a:rPr>
              <a:t>      </a:t>
            </a:r>
            <a:r>
              <a:rPr lang="zh-CN" altLang="en-US" sz="2000">
                <a:sym typeface="Arial" panose="020B0604020202020204" pitchFamily="34" charset="0"/>
              </a:rPr>
              <a:t>限制和控制目录共含7大类烟花爆竹产品，将《烟花爆竹 质量与安全》（GB 10631-2013）中的7大类个人燃放类烟花爆竹产品列入。</a:t>
            </a:r>
            <a:endParaRPr lang="zh-CN" altLang="en-US" sz="2000">
              <a:sym typeface="Arial" panose="020B0604020202020204" pitchFamily="34" charset="0"/>
            </a:endParaRPr>
          </a:p>
          <a:p>
            <a:pPr marL="0" indent="0">
              <a:buNone/>
            </a:pPr>
            <a:r>
              <a:rPr lang="en-US" altLang="zh-CN" sz="2000">
                <a:sym typeface="Arial" panose="020B0604020202020204" pitchFamily="34" charset="0"/>
              </a:rPr>
              <a:t>      </a:t>
            </a:r>
            <a:r>
              <a:rPr lang="zh-CN" altLang="en-US" sz="2000">
                <a:sym typeface="Arial" panose="020B0604020202020204" pitchFamily="34" charset="0"/>
              </a:rPr>
              <a:t>为减少和控制烟花爆竹安全风险，《目录》在现有法律法规、部门规章及规范性文件相关规定基础上提出七项限制和控制措施。全市范围内经营、储存、运输、燃放烟花爆竹过程中应遵守限制和控制要求。</a:t>
            </a:r>
            <a:endParaRPr lang="zh-CN" altLang="en-US" sz="2000" dirty="0">
              <a:sym typeface="Arial" panose="020B0604020202020204" pitchFamily="34" charset="0"/>
            </a:endParaRPr>
          </a:p>
        </p:txBody>
      </p:sp>
      <p:sp>
        <p:nvSpPr>
          <p:cNvPr id="2" name="Title 6"/>
          <p:cNvSpPr txBox="true"/>
          <p:nvPr>
            <p:custDataLst>
              <p:tags r:id="rId3"/>
            </p:custDataLst>
          </p:nvPr>
        </p:nvSpPr>
        <p:spPr>
          <a:xfrm>
            <a:off x="0" y="0"/>
            <a:ext cx="1314450" cy="6857365"/>
          </a:xfrm>
          <a:prstGeom prst="rect">
            <a:avLst/>
          </a:prstGeom>
          <a:solidFill>
            <a:schemeClr val="tx2">
              <a:lumMod val="90000"/>
            </a:schemeClr>
          </a:solidFill>
          <a:ln w="3175">
            <a:noFill/>
            <a:prstDash val="sysDash"/>
          </a:ln>
        </p:spPr>
        <p:txBody>
          <a:bodyPr vert="eaVert" wrap="square" lIns="91440" tIns="45720" rIns="91440" bIns="45720" anchor="ctr" anchorCtr="false">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0" marR="0" lvl="0" indent="0" algn="ctr" defTabSz="913765" rtl="0" eaLnBrk="1" fontAlgn="auto" latinLnBrk="0" hangingPunct="1">
              <a:lnSpc>
                <a:spcPct val="90000"/>
              </a:lnSpc>
              <a:spcBef>
                <a:spcPct val="0"/>
              </a:spcBef>
              <a:spcAft>
                <a:spcPts val="800"/>
              </a:spcAft>
              <a:buClrTx/>
              <a:buSzTx/>
              <a:buFontTx/>
              <a:buNone/>
            </a:pPr>
            <a:r>
              <a:rPr lang="zh-CN" altLang="en-US" sz="3600" b="1">
                <a:sym typeface="Arial" panose="020B0604020202020204" pitchFamily="34" charset="0"/>
              </a:rPr>
              <a:t>《目录》主要内容</a:t>
            </a:r>
            <a:endParaRPr lang="zh-CN" altLang="en-US" sz="3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true"/>
          </p:cNvPicPr>
          <p:nvPr/>
        </p:nvPicPr>
        <p:blipFill>
          <a:blip r:embed="rId4"/>
          <a:stretch>
            <a:fillRect/>
          </a:stretch>
        </p:blipFill>
        <p:spPr>
          <a:xfrm>
            <a:off x="2863215" y="4070985"/>
            <a:ext cx="2454910" cy="2587625"/>
          </a:xfrm>
          <a:prstGeom prst="rect">
            <a:avLst/>
          </a:prstGeom>
        </p:spPr>
      </p:pic>
      <p:pic>
        <p:nvPicPr>
          <p:cNvPr id="6" name="图片 5"/>
          <p:cNvPicPr>
            <a:picLocks noChangeAspect="true"/>
          </p:cNvPicPr>
          <p:nvPr/>
        </p:nvPicPr>
        <p:blipFill>
          <a:blip r:embed="rId5"/>
          <a:stretch>
            <a:fillRect/>
          </a:stretch>
        </p:blipFill>
        <p:spPr>
          <a:xfrm>
            <a:off x="6748780" y="4070985"/>
            <a:ext cx="3903980" cy="260032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 name="KSO_WM_UNIT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 name="KSO_WM_UNIT_BK_DARK_LIGHT" val="2"/>
</p:tagLst>
</file>

<file path=ppt/tags/tag1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 name="KSO_WM_UNIT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 name="KSO_WM_UNIT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 name="KSO_WM_UNIT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 name="KSO_WM_UNIT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elt"/>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24.xml><?xml version="1.0" encoding="utf-8"?>
<p:tagLst xmlns:p="http://schemas.openxmlformats.org/presentationml/2006/main">
  <p:tag name="KSO_WM_SLIDE_BACKGROUND_TYPE" val="belt"/>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68"/>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68"/>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7.xml><?xml version="1.0" encoding="utf-8"?>
<p:tagLst xmlns:p="http://schemas.openxmlformats.org/presentationml/2006/main">
  <p:tag name="KSO_WM_TEMPLATE_THUMBS_INDEX" val="1、4、7、10、14、16、17、19、20、21、22、24"/>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68"/>
  <p:tag name="KSO_WM_TEMPLATE_MASTER_THUMB_INDEX" val="12"/>
</p:tagLst>
</file>

<file path=ppt/tags/tag238.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5268_1*a*1"/>
  <p:tag name="KSO_WM_TEMPLATE_CATEGORY" val="custom"/>
  <p:tag name="KSO_WM_TEMPLATE_INDEX" val="20205268"/>
  <p:tag name="KSO_WM_UNIT_LAYERLEVEL" val="1"/>
  <p:tag name="KSO_WM_TAG_VERSION" val="1.0"/>
  <p:tag name="KSO_WM_BEAUTIFY_FLAG" val="#wm#"/>
  <p:tag name="KSO_WM_UNIT_PRESET_TEXT" val="学好专业技能,成就美好明天"/>
</p:tagLst>
</file>

<file path=ppt/tags/tag239.xml><?xml version="1.0" encoding="utf-8"?>
<p:tagLst xmlns:p="http://schemas.openxmlformats.org/presentationml/2006/main">
  <p:tag name="KSO_WM_UNIT_NOCLEAR" val="0"/>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custom20205268_1*f*1"/>
  <p:tag name="KSO_WM_TEMPLATE_CATEGORY" val="custom"/>
  <p:tag name="KSO_WM_TEMPLATE_INDEX" val="20205268"/>
  <p:tag name="KSO_WM_UNIT_LAYERLEVEL" val="1"/>
  <p:tag name="KSO_WM_TAG_VERSION" val="1.0"/>
  <p:tag name="KSO_WM_BEAUTIFY_FLAG" val="#wm#"/>
  <p:tag name="KSO_WM_UNIT_PRESET_TEXT" val="单击此处输入你的正文，文字是您思想的提炼"/>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TEMPLATE_THUMBS_INDEX" val="1、4、7、10、14、16、17、19、20、21、22、24"/>
  <p:tag name="KSO_WM_SLIDE_ID" val="custom20205268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
  <p:tag name="KSO_WM_TEMPLATE_INDEX" val="20205268"/>
  <p:tag name="KSO_WM_SLIDE_LAYOUT" val="a_f"/>
  <p:tag name="KSO_WM_SLIDE_LAYOUT_CNT" val="1_1"/>
  <p:tag name="KSO_WM_TEMPLATE_MASTER_THUMB_INDEX" val="12"/>
</p:tagLst>
</file>

<file path=ppt/tags/tag241.xml><?xml version="1.0" encoding="utf-8"?>
<p:tagLst xmlns:p="http://schemas.openxmlformats.org/presentationml/2006/main">
  <p:tag name="KSO_WM_UNIT_NOCLEAR" val="0"/>
  <p:tag name="KSO_WM_UNIT_VALUE" val="220"/>
  <p:tag name="KSO_WM_UNIT_HIGHLIGHT" val="0"/>
  <p:tag name="KSO_WM_UNIT_COMPATIBLE" val="0"/>
  <p:tag name="KSO_WM_UNIT_DIAGRAM_ISNUMVISUAL" val="0"/>
  <p:tag name="KSO_WM_UNIT_DIAGRAM_ISREFERUNIT" val="0"/>
  <p:tag name="KSO_WM_UNIT_TYPE" val="f"/>
  <p:tag name="KSO_WM_UNIT_INDEX" val="1"/>
  <p:tag name="KSO_WM_UNIT_ID" val="custom20205268_23*f*1"/>
  <p:tag name="KSO_WM_TEMPLATE_CATEGORY" val="custom"/>
  <p:tag name="KSO_WM_TEMPLATE_INDEX" val="20205268"/>
  <p:tag name="KSO_WM_UNIT_LAYERLEVEL" val="1"/>
  <p:tag name="KSO_WM_TAG_VERSION" val="1.0"/>
  <p:tag name="KSO_WM_BEAUTIFY_FLAG" val="#wm#"/>
  <p:tag name="KSO_WM_UNIT_PRESET_TEXT" val="您的正文已经经简明扼要，字字珠玑，但信息却千丝万缕、错综复杂，需要用更多的文字来表述；但请您尽可能提炼思想的精髓，否则容易造成观者的阅读压力，适得其反。"/>
</p:tagLst>
</file>

<file path=ppt/tags/tag242.xml><?xml version="1.0" encoding="utf-8"?>
<p:tagLst xmlns:p="http://schemas.openxmlformats.org/presentationml/2006/main">
  <p:tag name="KSO_WM_SLIDE_ID" val="custom20205268_23"/>
  <p:tag name="KSO_WM_TEMPLATE_SUBCATEGORY" val="0"/>
  <p:tag name="KSO_WM_TEMPLATE_MASTER_TYPE" val="1"/>
  <p:tag name="KSO_WM_TEMPLATE_COLOR_TYPE" val="1"/>
  <p:tag name="KSO_WM_SLIDE_TYPE" val="text"/>
  <p:tag name="KSO_WM_SLIDE_SUBTYPE" val="pureTxt"/>
  <p:tag name="KSO_WM_SLIDE_ITEM_CNT" val="0"/>
  <p:tag name="KSO_WM_SLIDE_INDEX" val="23"/>
  <p:tag name="KSO_WM_SLIDE_SIZE" val="720*329"/>
  <p:tag name="KSO_WM_SLIDE_POSITION" val="119*105"/>
  <p:tag name="KSO_WM_TAG_VERSION" val="1.0"/>
  <p:tag name="KSO_WM_BEAUTIFY_FLAG" val="#wm#"/>
  <p:tag name="KSO_WM_TEMPLATE_CATEGORY" val=""/>
  <p:tag name="KSO_WM_TEMPLATE_INDEX" val="20205268"/>
  <p:tag name="KSO_WM_SLIDE_LAYOUT" val="a_f"/>
  <p:tag name="KSO_WM_SLIDE_LAYOUT_CNT" val="1_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268_15*i*1"/>
  <p:tag name="KSO_WM_TEMPLATE_CATEGORY" val="custom"/>
  <p:tag name="KSO_WM_TEMPLATE_INDEX" val="20205268"/>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268_15*i*2"/>
  <p:tag name="KSO_WM_UNIT_LAYERLEVEL" val="1"/>
  <p:tag name="KSO_WM_TAG_VERSION" val="1.0"/>
  <p:tag name="KSO_WM_BEAUTIFY_FLAG" val="#wm#"/>
  <p:tag name="KSO_WM_SLIDE_BACKGROUND_TYPE" val="leftRight"/>
  <p:tag name="KSO_WM_SLIDE_BK_DARK_LIGHT" val="1"/>
  <p:tag name="KSO_WM_UNIT_TYPE" val="i"/>
  <p:tag name="KSO_WM_UNIT_INDEX" val="2"/>
  <p:tag name="KSO_WM_TEMPLATE_CATEGORY" val="custom"/>
  <p:tag name="KSO_WM_TEMPLATE_INDEX" val="20205268"/>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268_15*i*3"/>
  <p:tag name="KSO_WM_UNIT_LAYERLEVEL" val="1"/>
  <p:tag name="KSO_WM_TAG_VERSION" val="1.0"/>
  <p:tag name="KSO_WM_BEAUTIFY_FLAG" val="#wm#"/>
  <p:tag name="KSO_WM_SLIDE_BACKGROUND_TYPE" val="leftRight"/>
  <p:tag name="KSO_WM_SLIDE_BK_DARK_LIGHT" val="1"/>
  <p:tag name="KSO_WM_UNIT_TYPE" val="i"/>
  <p:tag name="KSO_WM_UNIT_INDEX" val="3"/>
  <p:tag name="KSO_WM_TEMPLATE_CATEGORY" val="custom"/>
  <p:tag name="KSO_WM_TEMPLATE_INDEX" val="20205268"/>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268_15*i*4"/>
  <p:tag name="KSO_WM_UNIT_LAYERLEVEL" val="1"/>
  <p:tag name="KSO_WM_TAG_VERSION" val="1.0"/>
  <p:tag name="KSO_WM_BEAUTIFY_FLAG" val="#wm#"/>
  <p:tag name="KSO_WM_SLIDE_BACKGROUND_TYPE" val="leftRight"/>
  <p:tag name="KSO_WM_SLIDE_BK_DARK_LIGHT" val="1"/>
  <p:tag name="KSO_WM_UNIT_TYPE" val="i"/>
  <p:tag name="KSO_WM_UNIT_INDEX" val="4"/>
  <p:tag name="KSO_WM_TEMPLATE_CATEGORY" val="custom"/>
  <p:tag name="KSO_WM_TEMPLATE_INDEX" val="20205268"/>
</p:tagLst>
</file>

<file path=ppt/tags/tag247.xml><?xml version="1.0" encoding="utf-8"?>
<p:tagLst xmlns:p="http://schemas.openxmlformats.org/presentationml/2006/main">
  <p:tag name="KSO_WM_UNIT_ISCONTENTSTITLE" val="0"/>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custom20205268_15*f*1"/>
  <p:tag name="KSO_WM_TEMPLATE_CATEGORY" val="custom"/>
  <p:tag name="KSO_WM_TEMPLATE_INDEX" val="20205268"/>
  <p:tag name="KSO_WM_UNIT_LAYERLEVEL" val="1"/>
  <p:tag name="KSO_WM_TAG_VERSION" val="1.0"/>
  <p:tag name="KSO_WM_BEAUTIFY_FLAG" val="#wm#"/>
  <p:tag name="KSO_WM_UNIT_PRESET_TEXT" val="您的正文已经经简明扼要，字字珠玑，但信息却千丝万缕、错综复杂，需要用更多的文字来表述；但请您尽可能提炼思想的精髓，否则容易造成观者的阅读压力，适得其反。"/>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5268_15*i*5"/>
  <p:tag name="KSO_WM_TEMPLATE_CATEGORY" val="custom"/>
  <p:tag name="KSO_WM_TEMPLATE_INDEX" val="20205268"/>
  <p:tag name="KSO_WM_UNIT_LAYERLEVEL" val="1"/>
  <p:tag name="KSO_WM_TAG_VERSION" val="1.0"/>
  <p:tag name="KSO_WM_BEAUTIFY_FLAG" val="#wm#"/>
</p:tagLst>
</file>

<file path=ppt/tags/tag249.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5268_15*a*1"/>
  <p:tag name="KSO_WM_TEMPLATE_CATEGORY" val="custom"/>
  <p:tag name="KSO_WM_TEMPLATE_INDEX" val="20205268"/>
  <p:tag name="KSO_WM_UNIT_LAYERLEVEL" val="1"/>
  <p:tag name="KSO_WM_TAG_VERSION" val="1.0"/>
  <p:tag name="KSO_WM_BEAUTIFY_FLAG" val="#wm#"/>
  <p:tag name="KSO_WM_UNIT_PRESET_TEXT" val="单击此处添加标题"/>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05268_15*i*7"/>
  <p:tag name="KSO_WM_TEMPLATE_CATEGORY" val="custom"/>
  <p:tag name="KSO_WM_TEMPLATE_INDEX" val="20205268"/>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05268_15*i*8"/>
  <p:tag name="KSO_WM_TEMPLATE_CATEGORY" val="custom"/>
  <p:tag name="KSO_WM_TEMPLATE_INDEX" val="20205268"/>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05268_15*i*9"/>
  <p:tag name="KSO_WM_TEMPLATE_CATEGORY" val="custom"/>
  <p:tag name="KSO_WM_TEMPLATE_INDEX" val="20205268"/>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05268_15*i*10"/>
  <p:tag name="KSO_WM_TEMPLATE_CATEGORY" val="custom"/>
  <p:tag name="KSO_WM_TEMPLATE_INDEX" val="20205268"/>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5268_15*i*6"/>
  <p:tag name="KSO_WM_TEMPLATE_CATEGORY" val="custom"/>
  <p:tag name="KSO_WM_TEMPLATE_INDEX" val="20205268"/>
  <p:tag name="KSO_WM_UNIT_LAYERLEVEL" val="1"/>
  <p:tag name="KSO_WM_TAG_VERSION" val="1.0"/>
  <p:tag name="KSO_WM_BEAUTIFY_FLAG" val="#wm#"/>
</p:tagLst>
</file>

<file path=ppt/tags/tag255.xml><?xml version="1.0" encoding="utf-8"?>
<p:tagLst xmlns:p="http://schemas.openxmlformats.org/presentationml/2006/main">
  <p:tag name="KSO_WM_UNIT_ISCONTENTSTITLE" val="0"/>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custom20205268_15*f*1"/>
  <p:tag name="KSO_WM_TEMPLATE_CATEGORY" val="custom"/>
  <p:tag name="KSO_WM_TEMPLATE_INDEX" val="20205268"/>
  <p:tag name="KSO_WM_UNIT_LAYERLEVEL" val="1"/>
  <p:tag name="KSO_WM_TAG_VERSION" val="1.0"/>
  <p:tag name="KSO_WM_BEAUTIFY_FLAG" val="#wm#"/>
  <p:tag name="KSO_WM_UNIT_PRESET_TEXT" val="您的正文已经经简明扼要，字字珠玑，但信息却千丝万缕、错综复杂，需要用更多的文字来表述；但请您尽可能提炼思想的精髓，否则容易造成观者的阅读压力，适得其反。"/>
</p:tagLst>
</file>

<file path=ppt/tags/tag256.xml><?xml version="1.0" encoding="utf-8"?>
<p:tagLst xmlns:p="http://schemas.openxmlformats.org/presentationml/2006/main">
  <p:tag name="KSO_WM_SLIDE_ID" val="custom20205268_15"/>
  <p:tag name="KSO_WM_TEMPLATE_SUBCATEGORY" val="0"/>
  <p:tag name="KSO_WM_TEMPLATE_MASTER_TYPE" val="1"/>
  <p:tag name="KSO_WM_TEMPLATE_COLOR_TYPE" val="1"/>
  <p:tag name="KSO_WM_SLIDE_TYPE" val="text"/>
  <p:tag name="KSO_WM_SLIDE_SUBTYPE" val="pureTxt"/>
  <p:tag name="KSO_WM_SLIDE_ITEM_CNT" val="0"/>
  <p:tag name="KSO_WM_SLIDE_INDEX" val="15"/>
  <p:tag name="KSO_WM_SLIDE_SIZE" val="931*515"/>
  <p:tag name="KSO_WM_SLIDE_POSITION" val="12*10"/>
  <p:tag name="KSO_WM_TAG_VERSION" val="1.0"/>
  <p:tag name="KSO_WM_BEAUTIFY_FLAG" val="#wm#"/>
  <p:tag name="KSO_WM_TEMPLATE_CATEGORY" val=""/>
  <p:tag name="KSO_WM_TEMPLATE_INDEX" val="20205268"/>
  <p:tag name="KSO_WM_SLIDE_LAYOUT" val="a_f"/>
  <p:tag name="KSO_WM_SLIDE_LAYOUT_CNT" val="1_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268_13*i*1"/>
  <p:tag name="KSO_WM_TEMPLATE_CATEGORY" val="custom"/>
  <p:tag name="KSO_WM_TEMPLATE_INDEX" val="20205268"/>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268_13*i*2"/>
  <p:tag name="KSO_WM_UNIT_LAYERLEVEL" val="1"/>
  <p:tag name="KSO_WM_TAG_VERSION" val="1.0"/>
  <p:tag name="KSO_WM_BEAUTIFY_FLAG" val="#wm#"/>
  <p:tag name="KSO_WM_SLIDE_BACKGROUND_TYPE" val="leftRight"/>
  <p:tag name="KSO_WM_SLIDE_BK_DARK_LIGHT" val="1"/>
  <p:tag name="KSO_WM_UNIT_TYPE" val="i"/>
  <p:tag name="KSO_WM_UNIT_INDEX" val="2"/>
  <p:tag name="KSO_WM_TEMPLATE_CATEGORY" val="custom"/>
  <p:tag name="KSO_WM_TEMPLATE_INDEX" val="20205268"/>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268_13*i*3"/>
  <p:tag name="KSO_WM_UNIT_LAYERLEVEL" val="1"/>
  <p:tag name="KSO_WM_TAG_VERSION" val="1.0"/>
  <p:tag name="KSO_WM_BEAUTIFY_FLAG" val="#wm#"/>
  <p:tag name="KSO_WM_SLIDE_BACKGROUND_TYPE" val="leftRight"/>
  <p:tag name="KSO_WM_SLIDE_BK_DARK_LIGHT" val="1"/>
  <p:tag name="KSO_WM_UNIT_TYPE" val="i"/>
  <p:tag name="KSO_WM_UNIT_INDEX" val="3"/>
  <p:tag name="KSO_WM_TEMPLATE_CATEGORY" val="custom"/>
  <p:tag name="KSO_WM_TEMPLATE_INDEX" val="20205268"/>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268_13*i*4"/>
  <p:tag name="KSO_WM_UNIT_LAYERLEVEL" val="1"/>
  <p:tag name="KSO_WM_TAG_VERSION" val="1.0"/>
  <p:tag name="KSO_WM_BEAUTIFY_FLAG" val="#wm#"/>
  <p:tag name="KSO_WM_SLIDE_BACKGROUND_TYPE" val="leftRight"/>
  <p:tag name="KSO_WM_SLIDE_BK_DARK_LIGHT" val="1"/>
  <p:tag name="KSO_WM_UNIT_TYPE" val="i"/>
  <p:tag name="KSO_WM_UNIT_INDEX" val="4"/>
  <p:tag name="KSO_WM_TEMPLATE_CATEGORY" val="custom"/>
  <p:tag name="KSO_WM_TEMPLATE_INDEX" val="20205268"/>
</p:tagLst>
</file>

<file path=ppt/tags/tag261.xml><?xml version="1.0" encoding="utf-8"?>
<p:tagLst xmlns:p="http://schemas.openxmlformats.org/presentationml/2006/main">
  <p:tag name="KSO_WM_UNIT_DEFAULT_FONT" val="14;18;2"/>
  <p:tag name="KSO_WM_UNIT_BLOCK" val="0"/>
  <p:tag name="KSO_WM_UNIT_NOCLEAR" val="0"/>
  <p:tag name="KSO_WM_UNIT_SHOW_EDIT_AREA_INDICATION" val="1"/>
  <p:tag name="KSO_WM_UNIT_VALUE" val="564"/>
  <p:tag name="KSO_WM_UNIT_HIGHLIGHT" val="0"/>
  <p:tag name="KSO_WM_UNIT_COMPATIBLE" val="0"/>
  <p:tag name="KSO_WM_UNIT_DIAGRAM_ISNUMVISUAL" val="0"/>
  <p:tag name="KSO_WM_UNIT_DIAGRAM_ISREFERUNIT" val="0"/>
  <p:tag name="KSO_WM_UNIT_PLACING_PICTURE_MD4" val="0"/>
  <p:tag name="KSO_WM_UNIT_TYPE" val="f"/>
  <p:tag name="KSO_WM_UNIT_INDEX" val="1"/>
  <p:tag name="KSO_WM_UNIT_ID" val="custom20205268_13*f*1"/>
  <p:tag name="KSO_WM_TEMPLATE_CATEGORY" val="custom"/>
  <p:tag name="KSO_WM_TEMPLATE_INDEX" val="20205268"/>
  <p:tag name="KSO_WM_UNIT_LAYERLEVEL" val="1"/>
  <p:tag name="KSO_WM_TAG_VERSION" val="1.0"/>
  <p:tag name="KSO_WM_BEAUTIFY_FLAG" val="#wm#"/>
  <p:tag name="KSO_WM_UNIT_PRESET_TEXT" val="您的正文已经经简明扼要，字字珠玑，但信息却千丝万缕、错综复杂，需要用更多的文字来表述；但请您尽可能提炼思想的精髓，否则容易造成观者的阅读压力，适得其反。&#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Lst>
</file>

<file path=ppt/tags/tag262.xml><?xml version="1.0" encoding="utf-8"?>
<p:tagLst xmlns:p="http://schemas.openxmlformats.org/presentationml/2006/main">
  <p:tag name="KSO_WM_UNIT_DEFAULT_FONT" val="32;36;4"/>
  <p:tag name="KSO_WM_UNIT_BLOCK" val="0"/>
  <p:tag name="KSO_WM_UNIT_ISCONTENTSTITLE" val="0"/>
  <p:tag name="KSO_WM_UNIT_ISNUMDGMTITLE" val="0"/>
  <p:tag name="KSO_WM_UNIT_NOCLEAR" val="0"/>
  <p:tag name="KSO_WM_UNIT_VALUE" val="52"/>
  <p:tag name="KSO_WM_UNIT_HIGHLIGHT" val="0"/>
  <p:tag name="KSO_WM_UNIT_COMPATIBLE" val="0"/>
  <p:tag name="KSO_WM_UNIT_DIAGRAM_ISNUMVISUAL" val="0"/>
  <p:tag name="KSO_WM_UNIT_DIAGRAM_ISREFERUNIT" val="0"/>
  <p:tag name="KSO_WM_UNIT_PLACING_PICTURE_MD4" val="0"/>
  <p:tag name="KSO_WM_UNIT_TYPE" val="a"/>
  <p:tag name="KSO_WM_UNIT_INDEX" val="1"/>
  <p:tag name="KSO_WM_UNIT_ID" val="custom20205268_13*a*1"/>
  <p:tag name="KSO_WM_TEMPLATE_CATEGORY" val="custom"/>
  <p:tag name="KSO_WM_TEMPLATE_INDEX" val="20205268"/>
  <p:tag name="KSO_WM_UNIT_LAYERLEVEL" val="1"/>
  <p:tag name="KSO_WM_TAG_VERSION" val="1.0"/>
  <p:tag name="KSO_WM_BEAUTIFY_FLAG" val="#wm#"/>
  <p:tag name="KSO_WM_UNIT_PRESET_TEXT" val="单击此处添加标题"/>
</p:tagLst>
</file>

<file path=ppt/tags/tag2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5268_19*a*1"/>
  <p:tag name="KSO_WM_TEMPLATE_CATEGORY" val="custom"/>
  <p:tag name="KSO_WM_TEMPLATE_INDEX" val="20205268"/>
  <p:tag name="KSO_WM_UNIT_LAYERLEVEL" val="1"/>
  <p:tag name="KSO_WM_TAG_VERSION" val="1.0"/>
  <p:tag name="KSO_WM_BEAUTIFY_FLAG" val="#wm#"/>
  <p:tag name="KSO_WM_UNIT_PRESET_TEXT" val="添加标题"/>
</p:tagLst>
</file>

<file path=ppt/tags/tag26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SLIDE_ID" val="custom20205268_13"/>
  <p:tag name="KSO_WM_TEMPLATE_SUBCATEGORY" val="11"/>
  <p:tag name="KSO_WM_TEMPLATE_MASTER_TYPE" val="1"/>
  <p:tag name="KSO_WM_TEMPLATE_COLOR_TYPE" val="1"/>
  <p:tag name="KSO_WM_SLIDE_TYPE" val="text"/>
  <p:tag name="KSO_WM_SLIDE_SUBTYPE" val="pureTxt"/>
  <p:tag name="KSO_WM_SLIDE_ITEM_CNT" val="0"/>
  <p:tag name="KSO_WM_SLIDE_INDEX" val="13"/>
  <p:tag name="KSO_WM_UNIT_SHOW_EDIT_AREA_INDICATION" val="1"/>
  <p:tag name="KSO_WM_SLIDE_SIZE" val="896*488"/>
  <p:tag name="KSO_WM_SLIDE_POSITION" val="47*37"/>
  <p:tag name="KSO_WM_TAG_VERSION" val="1.0"/>
  <p:tag name="KSO_WM_BEAUTIFY_FLAG" val="#wm#"/>
  <p:tag name="KSO_WM_TEMPLATE_CATEGORY" val=""/>
  <p:tag name="KSO_WM_TEMPLATE_INDEX" val="20205268"/>
  <p:tag name="KSO_WM_SLIDE_LAYOUT" val="a_f"/>
  <p:tag name="KSO_WM_SLIDE_LAYOUT_CNT" val="1_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05268_10*i*1"/>
  <p:tag name="KSO_WM_TEMPLATE_CATEGORY" val="custom"/>
  <p:tag name="KSO_WM_TEMPLATE_INDEX" val="20205268"/>
  <p:tag name="KSO_WM_UNIT_LAYERLEVEL" val="1"/>
  <p:tag name="KSO_WM_TAG_VERSION" val="1.0"/>
  <p:tag name="KSO_WM_BEAUTIFY_FLAG" val="#wm#"/>
  <p:tag name="KSO_WM_UNIT_USESOURCEFORMAT_APPLY"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1"/>
  <p:tag name="KSO_WM_UNIT_ID" val="custom20205268_10*i*11"/>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2"/>
  <p:tag name="KSO_WM_UNIT_ID" val="custom20205268_10*i*12"/>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3"/>
  <p:tag name="KSO_WM_UNIT_ID" val="custom20205268_10*i*13"/>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4"/>
  <p:tag name="KSO_WM_UNIT_ID" val="custom20205268_10*i*14"/>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5"/>
  <p:tag name="KSO_WM_UNIT_ID" val="custom20205268_10*i*15"/>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5"/>
  <p:tag name="KSO_WM_UNIT_TEXT_FILL_TYPE" val="1"/>
  <p:tag name="KSO_WM_UNIT_USESOURCEFORMAT_APPLY"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6"/>
  <p:tag name="KSO_WM_UNIT_ID" val="custom20205268_10*i*16"/>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7"/>
  <p:tag name="KSO_WM_UNIT_ID" val="custom20205268_10*i*17"/>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8"/>
  <p:tag name="KSO_WM_UNIT_ID" val="custom20205268_10*i*18"/>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05268_10*i*2"/>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05268_10*i*3"/>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05268_10*i*4"/>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05268_10*i*5"/>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6"/>
  <p:tag name="KSO_WM_UNIT_ID" val="custom20205268_10*i*6"/>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7"/>
  <p:tag name="KSO_WM_UNIT_ID" val="custom20205268_10*i*7"/>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8"/>
  <p:tag name="KSO_WM_UNIT_ID" val="custom20205268_10*i*8"/>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9"/>
  <p:tag name="KSO_WM_UNIT_ID" val="custom20205268_10*i*9"/>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0"/>
  <p:tag name="KSO_WM_UNIT_ID" val="custom20205268_10*i*10"/>
  <p:tag name="KSO_WM_TEMPLATE_CATEGORY" val="custom"/>
  <p:tag name="KSO_WM_TEMPLATE_INDEX" val="20205268"/>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83.xml><?xml version="1.0" encoding="utf-8"?>
<p:tagLst xmlns:p="http://schemas.openxmlformats.org/presentationml/2006/main">
  <p:tag name="KSO_WM_UNIT_COLOR_SCHEME_SHAPE_ID" val="31"/>
  <p:tag name="KSO_WM_UNIT_COLOR_SCHEME_PARENT_PAGE" val="0_3"/>
  <p:tag name="KSO_WM_UNIT_FILL_FORE_SCHEMECOLOR_INDEX" val="5"/>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5268_10*l_h_i*1_1_1"/>
  <p:tag name="KSO_WM_TEMPLATE_CATEGORY" val="custom"/>
  <p:tag name="KSO_WM_TEMPLATE_INDEX" val="20205268"/>
  <p:tag name="KSO_WM_UNIT_LAYERLEVEL" val="1_1_1"/>
  <p:tag name="KSO_WM_TAG_VERSION" val="1.0"/>
  <p:tag name="KSO_WM_BEAUTIFY_FLAG" val="#wm#"/>
</p:tagLst>
</file>

<file path=ppt/tags/tag284.xml><?xml version="1.0" encoding="utf-8"?>
<p:tagLst xmlns:p="http://schemas.openxmlformats.org/presentationml/2006/main">
  <p:tag name="KSO_WM_UNIT_COLOR_SCHEME_SHAPE_ID" val="32"/>
  <p:tag name="KSO_WM_UNIT_COLOR_SCHEME_PARENT_PAGE" val="0_3"/>
  <p:tag name="KSO_WM_UNIT_FILL_FORE_SCHEMECOLOR_INDEX" val="6"/>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5268_10*l_h_i*1_2_1"/>
  <p:tag name="KSO_WM_TEMPLATE_CATEGORY" val="custom"/>
  <p:tag name="KSO_WM_TEMPLATE_INDEX" val="20205268"/>
  <p:tag name="KSO_WM_UNIT_LAYERLEVEL" val="1_1_1"/>
  <p:tag name="KSO_WM_TAG_VERSION" val="1.0"/>
  <p:tag name="KSO_WM_BEAUTIFY_FLAG" val="#wm#"/>
</p:tagLst>
</file>

<file path=ppt/tags/tag285.xml><?xml version="1.0" encoding="utf-8"?>
<p:tagLst xmlns:p="http://schemas.openxmlformats.org/presentationml/2006/main">
  <p:tag name="KSO_WM_UNIT_COLOR_SCHEME_SHAPE_ID" val="33"/>
  <p:tag name="KSO_WM_UNIT_COLOR_SCHEME_PARENT_PAGE" val="0_3"/>
  <p:tag name="KSO_WM_UNIT_FILL_FORE_SCHEMECOLOR_INDEX" val="7"/>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05268_10*l_h_i*1_3_1"/>
  <p:tag name="KSO_WM_TEMPLATE_CATEGORY" val="custom"/>
  <p:tag name="KSO_WM_TEMPLATE_INDEX" val="20205268"/>
  <p:tag name="KSO_WM_UNIT_LAYERLEVEL" val="1_1_1"/>
  <p:tag name="KSO_WM_TAG_VERSION" val="1.0"/>
  <p:tag name="KSO_WM_BEAUTIFY_FLAG" val="#wm#"/>
</p:tagLst>
</file>

<file path=ppt/tags/tag286.xml><?xml version="1.0" encoding="utf-8"?>
<p:tagLst xmlns:p="http://schemas.openxmlformats.org/presentationml/2006/main">
  <p:tag name="KSO_WM_UNIT_COLOR_SCHEME_SHAPE_ID" val="28"/>
  <p:tag name="KSO_WM_UNIT_COLOR_SCHEME_PARENT_PAGE" val="0_3"/>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2"/>
  <p:tag name="KSO_WM_UNIT_TYPE" val="l_h_a"/>
  <p:tag name="KSO_WM_UNIT_INDEX" val="1_1_1"/>
  <p:tag name="KSO_WM_UNIT_ID" val="custom20205268_10*l_h_a*1_1_1"/>
  <p:tag name="KSO_WM_TEMPLATE_CATEGORY" val="custom"/>
  <p:tag name="KSO_WM_TEMPLATE_INDEX" val="20205268"/>
  <p:tag name="KSO_WM_UNIT_LAYERLEVEL" val="1_1_1"/>
  <p:tag name="KSO_WM_TAG_VERSION" val="1.0"/>
  <p:tag name="KSO_WM_BEAUTIFY_FLAG" val="#wm#"/>
  <p:tag name="KSO_WM_UNIT_PRESET_TEXT" val="添加标题"/>
</p:tagLst>
</file>

<file path=ppt/tags/tag287.xml><?xml version="1.0" encoding="utf-8"?>
<p:tagLst xmlns:p="http://schemas.openxmlformats.org/presentationml/2006/main">
  <p:tag name="KSO_WM_UNIT_COLOR_SCHEME_SHAPE_ID" val="29"/>
  <p:tag name="KSO_WM_UNIT_COLOR_SCHEME_PARENT_PAGE" val="0_3"/>
  <p:tag name="KSO_WM_UNIT_TEXT_FILL_FORE_SCHEMECOLOR_INDEX" val="13"/>
  <p:tag name="KSO_WM_UNIT_TEXT_FILL_TYPE" val="1"/>
  <p:tag name="KSO_WM_UNIT_USESOURCEFORMAT_APPLY" val="1"/>
  <p:tag name="KSO_WM_UNIT_NOCLEAR" val="0"/>
  <p:tag name="KSO_WM_UNIT_VALUE" val="60"/>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05268_10*l_h_f*1_1_1"/>
  <p:tag name="KSO_WM_TEMPLATE_CATEGORY" val="custom"/>
  <p:tag name="KSO_WM_TEMPLATE_INDEX" val="20205268"/>
  <p:tag name="KSO_WM_UNIT_LAYERLEVEL" val="1_1_1"/>
  <p:tag name="KSO_WM_TAG_VERSION" val="1.0"/>
  <p:tag name="KSO_WM_BEAUTIFY_FLAG" val="#wm#"/>
  <p:tag name="KSO_WM_UNIT_PRESET_TEXT" val="单击此处添加文本具体内容"/>
</p:tagLst>
</file>

<file path=ppt/tags/tag288.xml><?xml version="1.0" encoding="utf-8"?>
<p:tagLst xmlns:p="http://schemas.openxmlformats.org/presentationml/2006/main">
  <p:tag name="KSO_WM_UNIT_COLOR_SCHEME_SHAPE_ID" val="24"/>
  <p:tag name="KSO_WM_UNIT_COLOR_SCHEME_PARENT_PAGE" val="0_3"/>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2"/>
  <p:tag name="KSO_WM_UNIT_TYPE" val="l_h_a"/>
  <p:tag name="KSO_WM_UNIT_INDEX" val="1_2_1"/>
  <p:tag name="KSO_WM_UNIT_ID" val="custom20205268_10*l_h_a*1_2_1"/>
  <p:tag name="KSO_WM_TEMPLATE_CATEGORY" val="custom"/>
  <p:tag name="KSO_WM_TEMPLATE_INDEX" val="20205268"/>
  <p:tag name="KSO_WM_UNIT_LAYERLEVEL" val="1_1_1"/>
  <p:tag name="KSO_WM_TAG_VERSION" val="1.0"/>
  <p:tag name="KSO_WM_BEAUTIFY_FLAG" val="#wm#"/>
  <p:tag name="KSO_WM_UNIT_PRESET_TEXT" val="添加标题"/>
</p:tagLst>
</file>

<file path=ppt/tags/tag289.xml><?xml version="1.0" encoding="utf-8"?>
<p:tagLst xmlns:p="http://schemas.openxmlformats.org/presentationml/2006/main">
  <p:tag name="KSO_WM_UNIT_COLOR_SCHEME_SHAPE_ID" val="25"/>
  <p:tag name="KSO_WM_UNIT_COLOR_SCHEME_PARENT_PAGE" val="0_3"/>
  <p:tag name="KSO_WM_UNIT_TEXT_FILL_FORE_SCHEMECOLOR_INDEX" val="13"/>
  <p:tag name="KSO_WM_UNIT_TEXT_FILL_TYPE" val="1"/>
  <p:tag name="KSO_WM_UNIT_USESOURCEFORMAT_APPLY" val="1"/>
  <p:tag name="KSO_WM_UNIT_NOCLEAR" val="0"/>
  <p:tag name="KSO_WM_UNIT_VALUE" val="60"/>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05268_10*l_h_f*1_2_1"/>
  <p:tag name="KSO_WM_TEMPLATE_CATEGORY" val="custom"/>
  <p:tag name="KSO_WM_TEMPLATE_INDEX" val="20205268"/>
  <p:tag name="KSO_WM_UNIT_LAYERLEVEL" val="1_1_1"/>
  <p:tag name="KSO_WM_TAG_VERSION" val="1.0"/>
  <p:tag name="KSO_WM_BEAUTIFY_FLAG" val="#wm#"/>
  <p:tag name="KSO_WM_UNIT_PRESET_TEXT" val="单击此处添加文本具体内容"/>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p="http://schemas.openxmlformats.org/presentationml/2006/main">
  <p:tag name="KSO_WM_UNIT_COLOR_SCHEME_SHAPE_ID" val="19"/>
  <p:tag name="KSO_WM_UNIT_COLOR_SCHEME_PARENT_PAGE" val="0_3"/>
  <p:tag name="KSO_WM_UNIT_FILL_FORE_SCHEMECOLOR_INDEX" val="14"/>
  <p:tag name="KSO_WM_UNIT_FILL_TYPE" val="1"/>
  <p:tag name="KSO_WM_UNIT_TEXT_FILL_FORE_SCHEMECOLOR_INDEX" val="13"/>
  <p:tag name="KSO_WM_UNIT_TEXT_FILL_TYPE" val="1"/>
  <p:tag name="KSO_WM_UNIT_USESOURCEFORMAT_APPLY" val="1"/>
  <p:tag name="KSO_WM_UNIT_VALUE" val="109*103"/>
  <p:tag name="KSO_WM_UNIT_HIGHLIGHT" val="0"/>
  <p:tag name="KSO_WM_UNIT_COMPATIBLE" val="0"/>
  <p:tag name="KSO_WM_UNIT_DIAGRAM_ISNUMVISUAL" val="0"/>
  <p:tag name="KSO_WM_UNIT_DIAGRAM_ISREFERUNIT" val="0"/>
  <p:tag name="KSO_WM_DIAGRAM_GROUP_CODE" val="l1-2"/>
  <p:tag name="KSO_WM_UNIT_TYPE" val="l_h_x"/>
  <p:tag name="KSO_WM_UNIT_INDEX" val="1_3_1"/>
  <p:tag name="KSO_WM_UNIT_ID" val="custom20205268_10*l_h_x*1_3_1"/>
  <p:tag name="KSO_WM_TEMPLATE_CATEGORY" val="custom"/>
  <p:tag name="KSO_WM_TEMPLATE_INDEX" val="20205268"/>
  <p:tag name="KSO_WM_UNIT_LAYERLEVEL" val="1_1_1"/>
  <p:tag name="KSO_WM_TAG_VERSION" val="1.0"/>
  <p:tag name="KSO_WM_BEAUTIFY_FLAG" val="#wm#"/>
</p:tagLst>
</file>

<file path=ppt/tags/tag291.xml><?xml version="1.0" encoding="utf-8"?>
<p:tagLst xmlns:p="http://schemas.openxmlformats.org/presentationml/2006/main">
  <p:tag name="KSO_WM_UNIT_COLOR_SCHEME_SHAPE_ID" val="20"/>
  <p:tag name="KSO_WM_UNIT_COLOR_SCHEME_PARENT_PAGE" val="0_3"/>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2"/>
  <p:tag name="KSO_WM_UNIT_TYPE" val="l_h_a"/>
  <p:tag name="KSO_WM_UNIT_INDEX" val="1_3_1"/>
  <p:tag name="KSO_WM_UNIT_ID" val="custom20205268_10*l_h_a*1_3_1"/>
  <p:tag name="KSO_WM_TEMPLATE_CATEGORY" val="custom"/>
  <p:tag name="KSO_WM_TEMPLATE_INDEX" val="20205268"/>
  <p:tag name="KSO_WM_UNIT_LAYERLEVEL" val="1_1_1"/>
  <p:tag name="KSO_WM_TAG_VERSION" val="1.0"/>
  <p:tag name="KSO_WM_BEAUTIFY_FLAG" val="#wm#"/>
  <p:tag name="KSO_WM_UNIT_PRESET_TEXT" val="添加标题"/>
</p:tagLst>
</file>

<file path=ppt/tags/tag292.xml><?xml version="1.0" encoding="utf-8"?>
<p:tagLst xmlns:p="http://schemas.openxmlformats.org/presentationml/2006/main">
  <p:tag name="KSO_WM_UNIT_COLOR_SCHEME_SHAPE_ID" val="21"/>
  <p:tag name="KSO_WM_UNIT_COLOR_SCHEME_PARENT_PAGE" val="0_3"/>
  <p:tag name="KSO_WM_UNIT_TEXT_FILL_FORE_SCHEMECOLOR_INDEX" val="13"/>
  <p:tag name="KSO_WM_UNIT_TEXT_FILL_TYPE" val="1"/>
  <p:tag name="KSO_WM_UNIT_USESOURCEFORMAT_APPLY" val="1"/>
  <p:tag name="KSO_WM_UNIT_NOCLEAR" val="0"/>
  <p:tag name="KSO_WM_UNIT_VALUE" val="60"/>
  <p:tag name="KSO_WM_UNIT_HIGHLIGHT" val="0"/>
  <p:tag name="KSO_WM_UNIT_COMPATIBLE" val="0"/>
  <p:tag name="KSO_WM_UNIT_DIAGRAM_ISNUMVISUAL" val="0"/>
  <p:tag name="KSO_WM_UNIT_DIAGRAM_ISREFERUNIT" val="0"/>
  <p:tag name="KSO_WM_DIAGRAM_GROUP_CODE" val="l1-2"/>
  <p:tag name="KSO_WM_UNIT_TYPE" val="l_h_f"/>
  <p:tag name="KSO_WM_UNIT_INDEX" val="1_3_1"/>
  <p:tag name="KSO_WM_UNIT_ID" val="custom20205268_10*l_h_f*1_3_1"/>
  <p:tag name="KSO_WM_TEMPLATE_CATEGORY" val="custom"/>
  <p:tag name="KSO_WM_TEMPLATE_INDEX" val="20205268"/>
  <p:tag name="KSO_WM_UNIT_LAYERLEVEL" val="1_1_1"/>
  <p:tag name="KSO_WM_TAG_VERSION" val="1.0"/>
  <p:tag name="KSO_WM_BEAUTIFY_FLAG" val="#wm#"/>
  <p:tag name="KSO_WM_UNIT_PRESET_TEXT" val="单击此处添加文本具体内容"/>
</p:tagLst>
</file>

<file path=ppt/tags/tag293.xml><?xml version="1.0" encoding="utf-8"?>
<p:tagLst xmlns:p="http://schemas.openxmlformats.org/presentationml/2006/main">
  <p:tag name="KSO_WM_UNIT_COLOR_SCHEME_SHAPE_ID" val="16"/>
  <p:tag name="KSO_WM_UNIT_COLOR_SCHEME_PARENT_PAGE" val="0_3"/>
  <p:tag name="KSO_WM_UNIT_TEXT_FILL_FORE_SCHEMECOLOR_INDEX" val="13"/>
  <p:tag name="KSO_WM_UNIT_TEXT_FILL_TYPE" val="1"/>
  <p:tag name="KSO_WM_UNIT_USESOURCEFORMAT_APPLY" val="1"/>
  <p:tag name="KSO_WM_UNIT_NOCLEAR" val="0"/>
  <p:tag name="KSO_WM_UNIT_VALUE" val="60"/>
  <p:tag name="KSO_WM_UNIT_HIGHLIGHT" val="0"/>
  <p:tag name="KSO_WM_UNIT_COMPATIBLE" val="0"/>
  <p:tag name="KSO_WM_UNIT_DIAGRAM_ISNUMVISUAL" val="0"/>
  <p:tag name="KSO_WM_UNIT_DIAGRAM_ISREFERUNIT" val="0"/>
  <p:tag name="KSO_WM_DIAGRAM_GROUP_CODE" val="l1-2"/>
  <p:tag name="KSO_WM_UNIT_TYPE" val="l_h_f"/>
  <p:tag name="KSO_WM_UNIT_INDEX" val="1_4_1"/>
  <p:tag name="KSO_WM_UNIT_ID" val="custom20205268_10*l_h_f*1_4_1"/>
  <p:tag name="KSO_WM_TEMPLATE_CATEGORY" val="custom"/>
  <p:tag name="KSO_WM_TEMPLATE_INDEX" val="20205268"/>
  <p:tag name="KSO_WM_UNIT_LAYERLEVEL" val="1_1_1"/>
  <p:tag name="KSO_WM_TAG_VERSION" val="1.0"/>
  <p:tag name="KSO_WM_BEAUTIFY_FLAG" val="#wm#"/>
  <p:tag name="KSO_WM_UNIT_PRESET_TEXT" val="单击此处添加文本具体内容"/>
</p:tagLst>
</file>

<file path=ppt/tags/tag294.xml><?xml version="1.0" encoding="utf-8"?>
<p:tagLst xmlns:p="http://schemas.openxmlformats.org/presentationml/2006/main">
  <p:tag name="KSO_WM_UNIT_FILL_FORE_SCHEMECOLOR_INDEX" val="14"/>
  <p:tag name="KSO_WM_UNIT_FILL_TYPE" val="1"/>
  <p:tag name="KSO_WM_UNIT_TEXT_FILL_FORE_SCHEMECOLOR_INDEX" val="13"/>
  <p:tag name="KSO_WM_UNIT_TEXT_FILL_TYPE" val="1"/>
  <p:tag name="KSO_WM_UNIT_USESOURCEFORMAT_APPLY" val="1"/>
  <p:tag name="KSO_WM_UNIT_VALUE" val="88*88"/>
  <p:tag name="KSO_WM_UNIT_HIGHLIGHT" val="0"/>
  <p:tag name="KSO_WM_UNIT_COMPATIBLE" val="0"/>
  <p:tag name="KSO_WM_UNIT_DIAGRAM_ISNUMVISUAL" val="0"/>
  <p:tag name="KSO_WM_UNIT_DIAGRAM_ISREFERUNIT" val="0"/>
  <p:tag name="KSO_WM_DIAGRAM_GROUP_CODE" val="l1-2"/>
  <p:tag name="KSO_WM_UNIT_TYPE" val="l_h_x"/>
  <p:tag name="KSO_WM_UNIT_INDEX" val="1_4_1"/>
  <p:tag name="KSO_WM_UNIT_ID" val="custom20205268_10*l_h_x*1_4_1"/>
  <p:tag name="KSO_WM_TEMPLATE_CATEGORY" val="custom"/>
  <p:tag name="KSO_WM_TEMPLATE_INDEX" val="20205268"/>
  <p:tag name="KSO_WM_UNIT_LAYERLEVEL" val="1_1_1"/>
  <p:tag name="KSO_WM_TAG_VERSION" val="1.0"/>
  <p:tag name="KSO_WM_BEAUTIFY_FLAG" val="#wm#"/>
</p:tagLst>
</file>

<file path=ppt/tags/tag295.xml><?xml version="1.0" encoding="utf-8"?>
<p:tagLst xmlns:p="http://schemas.openxmlformats.org/presentationml/2006/main">
  <p:tag name="KSO_WM_UNIT_DEFAULT_FONT" val="32;36;4"/>
  <p:tag name="KSO_WM_UNIT_BLOCK" val="0"/>
  <p:tag name="KSO_WM_UNIT_ISCONTENTSTITLE" val="0"/>
  <p:tag name="KSO_WM_UNIT_ISNUMDGMTITLE" val="0"/>
  <p:tag name="KSO_WM_UNIT_NOCLEAR" val="0"/>
  <p:tag name="KSO_WM_UNIT_VALUE" val="52"/>
  <p:tag name="KSO_WM_UNIT_HIGHLIGHT" val="0"/>
  <p:tag name="KSO_WM_UNIT_COMPATIBLE" val="0"/>
  <p:tag name="KSO_WM_UNIT_DIAGRAM_ISNUMVISUAL" val="0"/>
  <p:tag name="KSO_WM_UNIT_DIAGRAM_ISREFERUNIT" val="0"/>
  <p:tag name="KSO_WM_UNIT_PLACING_PICTURE_MD4" val="0"/>
  <p:tag name="KSO_WM_UNIT_TYPE" val="a"/>
  <p:tag name="KSO_WM_UNIT_INDEX" val="1"/>
  <p:tag name="KSO_WM_UNIT_ID" val="custom20205268_13*a*1"/>
  <p:tag name="KSO_WM_TEMPLATE_CATEGORY" val="custom"/>
  <p:tag name="KSO_WM_TEMPLATE_INDEX" val="20205268"/>
  <p:tag name="KSO_WM_UNIT_LAYERLEVEL" val="1"/>
  <p:tag name="KSO_WM_TAG_VERSION" val="1.0"/>
  <p:tag name="KSO_WM_BEAUTIFY_FLAG" val="#wm#"/>
  <p:tag name="KSO_WM_UNIT_PRESET_TEXT" val="单击此处添加标题"/>
</p:tagLst>
</file>

<file path=ppt/tags/tag296.xml><?xml version="1.0" encoding="utf-8"?>
<p:tagLst xmlns:p="http://schemas.openxmlformats.org/presentationml/2006/main">
  <p:tag name="KSO_WM_UNIT_DEFAULT_FONT" val="14;18;2"/>
  <p:tag name="KSO_WM_UNIT_BLOCK" val="0"/>
  <p:tag name="KSO_WM_UNIT_NOCLEAR" val="0"/>
  <p:tag name="KSO_WM_UNIT_SHOW_EDIT_AREA_INDICATION" val="1"/>
  <p:tag name="KSO_WM_UNIT_VALUE" val="564"/>
  <p:tag name="KSO_WM_UNIT_HIGHLIGHT" val="0"/>
  <p:tag name="KSO_WM_UNIT_COMPATIBLE" val="0"/>
  <p:tag name="KSO_WM_UNIT_DIAGRAM_ISNUMVISUAL" val="0"/>
  <p:tag name="KSO_WM_UNIT_DIAGRAM_ISREFERUNIT" val="0"/>
  <p:tag name="KSO_WM_UNIT_PLACING_PICTURE_MD4" val="0"/>
  <p:tag name="KSO_WM_UNIT_TYPE" val="f"/>
  <p:tag name="KSO_WM_UNIT_INDEX" val="1"/>
  <p:tag name="KSO_WM_UNIT_ID" val="custom20205268_13*f*1"/>
  <p:tag name="KSO_WM_TEMPLATE_CATEGORY" val="custom"/>
  <p:tag name="KSO_WM_TEMPLATE_INDEX" val="20205268"/>
  <p:tag name="KSO_WM_UNIT_LAYERLEVEL" val="1"/>
  <p:tag name="KSO_WM_TAG_VERSION" val="1.0"/>
  <p:tag name="KSO_WM_BEAUTIFY_FLAG" val="#wm#"/>
  <p:tag name="KSO_WM_UNIT_PRESET_TEXT" val="您的正文已经经简明扼要，字字珠玑，但信息却千丝万缕、错综复杂，需要用更多的文字来表述；但请您尽可能提炼思想的精髓，否则容易造成观者的阅读压力，适得其反。&#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Lst>
</file>

<file path=ppt/tags/tag297.xml><?xml version="1.0" encoding="utf-8"?>
<p:tagLst xmlns:p="http://schemas.openxmlformats.org/presentationml/2006/main">
  <p:tag name="KSO_WM_UNIT_COLOR_SCHEME_SHAPE_ID" val="34"/>
  <p:tag name="KSO_WM_UNIT_COLOR_SCHEME_PARENT_PAGE" val="0_3"/>
  <p:tag name="KSO_WM_UNIT_FILL_FORE_SCHEMECOLOR_INDEX" val="8"/>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4_1"/>
  <p:tag name="KSO_WM_UNIT_ID" val="custom20205268_10*l_h_i*1_4_1"/>
  <p:tag name="KSO_WM_TEMPLATE_CATEGORY" val="custom"/>
  <p:tag name="KSO_WM_TEMPLATE_INDEX" val="20205268"/>
  <p:tag name="KSO_WM_UNIT_LAYERLEVEL" val="1_1_1"/>
  <p:tag name="KSO_WM_TAG_VERSION" val="1.0"/>
  <p:tag name="KSO_WM_BEAUTIFY_FLAG" val="#wm#"/>
</p:tagLst>
</file>

<file path=ppt/tags/tag298.xml><?xml version="1.0" encoding="utf-8"?>
<p:tagLst xmlns:p="http://schemas.openxmlformats.org/presentationml/2006/main">
  <p:tag name="KSO_WM_UNIT_COLOR_SCHEME_SHAPE_ID" val="15"/>
  <p:tag name="KSO_WM_UNIT_COLOR_SCHEME_PARENT_PAGE" val="0_3"/>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2"/>
  <p:tag name="KSO_WM_UNIT_TYPE" val="l_h_a"/>
  <p:tag name="KSO_WM_UNIT_INDEX" val="1_4_1"/>
  <p:tag name="KSO_WM_UNIT_ID" val="custom20205268_10*l_h_a*1_4_1"/>
  <p:tag name="KSO_WM_TEMPLATE_CATEGORY" val="custom"/>
  <p:tag name="KSO_WM_TEMPLATE_INDEX" val="20205268"/>
  <p:tag name="KSO_WM_UNIT_LAYERLEVEL" val="1_1_1"/>
  <p:tag name="KSO_WM_TAG_VERSION" val="1.0"/>
  <p:tag name="KSO_WM_BEAUTIFY_FLAG" val="#wm#"/>
  <p:tag name="KSO_WM_UNIT_PRESET_TEXT" val="添加标题"/>
</p:tagLst>
</file>

<file path=ppt/tags/tag299.xml><?xml version="1.0" encoding="utf-8"?>
<p:tagLst xmlns:p="http://schemas.openxmlformats.org/presentationml/2006/main">
  <p:tag name="KSO_WM_UNIT_COLOR_SCHEME_SHAPE_ID" val="16"/>
  <p:tag name="KSO_WM_UNIT_COLOR_SCHEME_PARENT_PAGE" val="0_3"/>
  <p:tag name="KSO_WM_UNIT_TEXT_FILL_FORE_SCHEMECOLOR_INDEX" val="13"/>
  <p:tag name="KSO_WM_UNIT_TEXT_FILL_TYPE" val="1"/>
  <p:tag name="KSO_WM_UNIT_USESOURCEFORMAT_APPLY" val="1"/>
  <p:tag name="KSO_WM_UNIT_NOCLEAR" val="0"/>
  <p:tag name="KSO_WM_UNIT_VALUE" val="60"/>
  <p:tag name="KSO_WM_UNIT_HIGHLIGHT" val="0"/>
  <p:tag name="KSO_WM_UNIT_COMPATIBLE" val="0"/>
  <p:tag name="KSO_WM_UNIT_DIAGRAM_ISNUMVISUAL" val="0"/>
  <p:tag name="KSO_WM_UNIT_DIAGRAM_ISREFERUNIT" val="0"/>
  <p:tag name="KSO_WM_DIAGRAM_GROUP_CODE" val="l1-2"/>
  <p:tag name="KSO_WM_UNIT_TYPE" val="l_h_f"/>
  <p:tag name="KSO_WM_UNIT_INDEX" val="1_4_1"/>
  <p:tag name="KSO_WM_UNIT_ID" val="custom20205268_10*l_h_f*1_4_1"/>
  <p:tag name="KSO_WM_TEMPLATE_CATEGORY" val="custom"/>
  <p:tag name="KSO_WM_TEMPLATE_INDEX" val="20205268"/>
  <p:tag name="KSO_WM_UNIT_LAYERLEVEL" val="1_1_1"/>
  <p:tag name="KSO_WM_TAG_VERSION" val="1.0"/>
  <p:tag name="KSO_WM_BEAUTIFY_FLAG" val="#wm#"/>
  <p:tag name="KSO_WM_UNIT_PRESET_TEXT" val="单击此处添加文本具体内容"/>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p="http://schemas.openxmlformats.org/presentationml/2006/main">
  <p:tag name="KSO_WM_UNIT_COLOR_SCHEME_SHAPE_ID" val="34"/>
  <p:tag name="KSO_WM_UNIT_COLOR_SCHEME_PARENT_PAGE" val="0_3"/>
  <p:tag name="KSO_WM_UNIT_FILL_FORE_SCHEMECOLOR_INDEX" val="8"/>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4_1"/>
  <p:tag name="KSO_WM_UNIT_ID" val="custom20205268_10*l_h_i*1_4_1"/>
  <p:tag name="KSO_WM_TEMPLATE_CATEGORY" val="custom"/>
  <p:tag name="KSO_WM_TEMPLATE_INDEX" val="20205268"/>
  <p:tag name="KSO_WM_UNIT_LAYERLEVEL" val="1_1_1"/>
  <p:tag name="KSO_WM_TAG_VERSION" val="1.0"/>
  <p:tag name="KSO_WM_BEAUTIFY_FLAG" val="#wm#"/>
</p:tagLst>
</file>

<file path=ppt/tags/tag301.xml><?xml version="1.0" encoding="utf-8"?>
<p:tagLst xmlns:p="http://schemas.openxmlformats.org/presentationml/2006/main">
  <p:tag name="KSO_WM_UNIT_COLOR_SCHEME_SHAPE_ID" val="15"/>
  <p:tag name="KSO_WM_UNIT_COLOR_SCHEME_PARENT_PAGE" val="0_3"/>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2"/>
  <p:tag name="KSO_WM_UNIT_TYPE" val="l_h_a"/>
  <p:tag name="KSO_WM_UNIT_INDEX" val="1_4_1"/>
  <p:tag name="KSO_WM_UNIT_ID" val="custom20205268_10*l_h_a*1_4_1"/>
  <p:tag name="KSO_WM_TEMPLATE_CATEGORY" val="custom"/>
  <p:tag name="KSO_WM_TEMPLATE_INDEX" val="20205268"/>
  <p:tag name="KSO_WM_UNIT_LAYERLEVEL" val="1_1_1"/>
  <p:tag name="KSO_WM_TAG_VERSION" val="1.0"/>
  <p:tag name="KSO_WM_BEAUTIFY_FLAG" val="#wm#"/>
  <p:tag name="KSO_WM_UNIT_PRESET_TEXT" val="添加标题"/>
</p:tagLst>
</file>

<file path=ppt/tags/tag302.xml><?xml version="1.0" encoding="utf-8"?>
<p:tagLst xmlns:p="http://schemas.openxmlformats.org/presentationml/2006/main">
  <p:tag name="KSO_WM_UNIT_FILL_FORE_SCHEMECOLOR_INDEX" val="14"/>
  <p:tag name="KSO_WM_UNIT_FILL_TYPE" val="1"/>
  <p:tag name="KSO_WM_UNIT_TEXT_FILL_FORE_SCHEMECOLOR_INDEX" val="13"/>
  <p:tag name="KSO_WM_UNIT_TEXT_FILL_TYPE" val="1"/>
  <p:tag name="KSO_WM_UNIT_USESOURCEFORMAT_APPLY" val="1"/>
  <p:tag name="KSO_WM_UNIT_VALUE" val="88*88"/>
  <p:tag name="KSO_WM_UNIT_HIGHLIGHT" val="0"/>
  <p:tag name="KSO_WM_UNIT_COMPATIBLE" val="0"/>
  <p:tag name="KSO_WM_UNIT_DIAGRAM_ISNUMVISUAL" val="0"/>
  <p:tag name="KSO_WM_UNIT_DIAGRAM_ISREFERUNIT" val="0"/>
  <p:tag name="KSO_WM_DIAGRAM_GROUP_CODE" val="l1-2"/>
  <p:tag name="KSO_WM_UNIT_TYPE" val="l_h_x"/>
  <p:tag name="KSO_WM_UNIT_INDEX" val="1_4_1"/>
  <p:tag name="KSO_WM_UNIT_ID" val="custom20205268_10*l_h_x*1_4_1"/>
  <p:tag name="KSO_WM_TEMPLATE_CATEGORY" val="custom"/>
  <p:tag name="KSO_WM_TEMPLATE_INDEX" val="20205268"/>
  <p:tag name="KSO_WM_UNIT_LAYERLEVEL" val="1_1_1"/>
  <p:tag name="KSO_WM_TAG_VERSION" val="1.0"/>
  <p:tag name="KSO_WM_BEAUTIFY_FLAG" val="#wm#"/>
</p:tagLst>
</file>

<file path=ppt/tags/tag303.xml><?xml version="1.0" encoding="utf-8"?>
<p:tagLst xmlns:p="http://schemas.openxmlformats.org/presentationml/2006/main">
  <p:tag name="KSO_WM_UNIT_COLOR_SCHEME_SHAPE_ID" val="34"/>
  <p:tag name="KSO_WM_UNIT_COLOR_SCHEME_PARENT_PAGE" val="0_3"/>
  <p:tag name="KSO_WM_UNIT_FILL_FORE_SCHEMECOLOR_INDEX" val="8"/>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4_1"/>
  <p:tag name="KSO_WM_UNIT_ID" val="custom20205268_10*l_h_i*1_4_1"/>
  <p:tag name="KSO_WM_TEMPLATE_CATEGORY" val="custom"/>
  <p:tag name="KSO_WM_TEMPLATE_INDEX" val="20205268"/>
  <p:tag name="KSO_WM_UNIT_LAYERLEVEL" val="1_1_1"/>
  <p:tag name="KSO_WM_TAG_VERSION" val="1.0"/>
  <p:tag name="KSO_WM_BEAUTIFY_FLAG" val="#wm#"/>
</p:tagLst>
</file>

<file path=ppt/tags/tag304.xml><?xml version="1.0" encoding="utf-8"?>
<p:tagLst xmlns:p="http://schemas.openxmlformats.org/presentationml/2006/main">
  <p:tag name="KSO_WM_UNIT_COLOR_SCHEME_SHAPE_ID" val="15"/>
  <p:tag name="KSO_WM_UNIT_COLOR_SCHEME_PARENT_PAGE" val="0_3"/>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2"/>
  <p:tag name="KSO_WM_UNIT_TYPE" val="l_h_a"/>
  <p:tag name="KSO_WM_UNIT_INDEX" val="1_4_1"/>
  <p:tag name="KSO_WM_UNIT_ID" val="custom20205268_10*l_h_a*1_4_1"/>
  <p:tag name="KSO_WM_TEMPLATE_CATEGORY" val="custom"/>
  <p:tag name="KSO_WM_TEMPLATE_INDEX" val="20205268"/>
  <p:tag name="KSO_WM_UNIT_LAYERLEVEL" val="1_1_1"/>
  <p:tag name="KSO_WM_TAG_VERSION" val="1.0"/>
  <p:tag name="KSO_WM_BEAUTIFY_FLAG" val="#wm#"/>
  <p:tag name="KSO_WM_UNIT_PRESET_TEXT" val="添加标题"/>
</p:tagLst>
</file>

<file path=ppt/tags/tag305.xml><?xml version="1.0" encoding="utf-8"?>
<p:tagLst xmlns:p="http://schemas.openxmlformats.org/presentationml/2006/main">
  <p:tag name="KSO_WM_UNIT_COLOR_SCHEME_SHAPE_ID" val="16"/>
  <p:tag name="KSO_WM_UNIT_COLOR_SCHEME_PARENT_PAGE" val="0_3"/>
  <p:tag name="KSO_WM_UNIT_TEXT_FILL_FORE_SCHEMECOLOR_INDEX" val="13"/>
  <p:tag name="KSO_WM_UNIT_TEXT_FILL_TYPE" val="1"/>
  <p:tag name="KSO_WM_UNIT_USESOURCEFORMAT_APPLY" val="1"/>
  <p:tag name="KSO_WM_UNIT_NOCLEAR" val="0"/>
  <p:tag name="KSO_WM_UNIT_VALUE" val="60"/>
  <p:tag name="KSO_WM_UNIT_HIGHLIGHT" val="0"/>
  <p:tag name="KSO_WM_UNIT_COMPATIBLE" val="0"/>
  <p:tag name="KSO_WM_UNIT_DIAGRAM_ISNUMVISUAL" val="0"/>
  <p:tag name="KSO_WM_UNIT_DIAGRAM_ISREFERUNIT" val="0"/>
  <p:tag name="KSO_WM_DIAGRAM_GROUP_CODE" val="l1-2"/>
  <p:tag name="KSO_WM_UNIT_TYPE" val="l_h_f"/>
  <p:tag name="KSO_WM_UNIT_INDEX" val="1_4_1"/>
  <p:tag name="KSO_WM_UNIT_ID" val="custom20205268_10*l_h_f*1_4_1"/>
  <p:tag name="KSO_WM_TEMPLATE_CATEGORY" val="custom"/>
  <p:tag name="KSO_WM_TEMPLATE_INDEX" val="20205268"/>
  <p:tag name="KSO_WM_UNIT_LAYERLEVEL" val="1_1_1"/>
  <p:tag name="KSO_WM_TAG_VERSION" val="1.0"/>
  <p:tag name="KSO_WM_BEAUTIFY_FLAG" val="#wm#"/>
  <p:tag name="KSO_WM_UNIT_PRESET_TEXT" val="单击此处添加文本具体内容"/>
</p:tagLst>
</file>

<file path=ppt/tags/tag306.xml><?xml version="1.0" encoding="utf-8"?>
<p:tagLst xmlns:p="http://schemas.openxmlformats.org/presentationml/2006/main">
  <p:tag name="KSO_WM_SLIDE_COLORSCHEME_VERSION" val="3.2"/>
  <p:tag name="KSO_WM_SLIDE_ID" val="custom20205268_10"/>
  <p:tag name="KSO_WM_TEMPLATE_SUBCATEGORY" val="0"/>
  <p:tag name="KSO_WM_TEMPLATE_MASTER_TYPE" val="1"/>
  <p:tag name="KSO_WM_TEMPLATE_COLOR_TYPE" val="1"/>
  <p:tag name="KSO_WM_SLIDE_TYPE" val="text"/>
  <p:tag name="KSO_WM_SLIDE_SUBTYPE" val="diag"/>
  <p:tag name="KSO_WM_SLIDE_ITEM_CNT" val="4"/>
  <p:tag name="KSO_WM_SLIDE_INDEX" val="10"/>
  <p:tag name="KSO_WM_SLIDE_SIZE" val="730.297*272.172"/>
  <p:tag name="KSO_WM_SLIDE_POSITION" val="121.624*247.933"/>
  <p:tag name="KSO_WM_DIAGRAM_GROUP_CODE" val="l1-2"/>
  <p:tag name="KSO_WM_SLIDE_DIAGTYPE" val="l"/>
  <p:tag name="KSO_WM_TAG_VERSION" val="1.0"/>
  <p:tag name="KSO_WM_BEAUTIFY_FLAG" val="#wm#"/>
  <p:tag name="KSO_WM_TEMPLATE_CATEGORY" val="custom"/>
  <p:tag name="KSO_WM_TEMPLATE_INDEX" val="20205268"/>
  <p:tag name="KSO_WM_SLIDE_LAYOUT" val="a_f_l"/>
  <p:tag name="KSO_WM_SLIDE_LAYOUT_CNT" val="1_1_1"/>
</p:tagLst>
</file>

<file path=ppt/tags/tag30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5268_19*a*1"/>
  <p:tag name="KSO_WM_TEMPLATE_CATEGORY" val="custom"/>
  <p:tag name="KSO_WM_TEMPLATE_INDEX" val="20205268"/>
  <p:tag name="KSO_WM_UNIT_LAYERLEVEL" val="1"/>
  <p:tag name="KSO_WM_TAG_VERSION" val="1.0"/>
  <p:tag name="KSO_WM_BEAUTIFY_FLAG" val="#wm#"/>
  <p:tag name="KSO_WM_UNIT_PRESET_TEXT" val="添加标题"/>
</p:tagLst>
</file>

<file path=ppt/tags/tag308.xml><?xml version="1.0" encoding="utf-8"?>
<p:tagLst xmlns:p="http://schemas.openxmlformats.org/presentationml/2006/main">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5268_19*f*1"/>
  <p:tag name="KSO_WM_TEMPLATE_CATEGORY" val="custom"/>
  <p:tag name="KSO_WM_TEMPLATE_INDEX" val="20205268"/>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Lst>
</file>

<file path=ppt/tags/tag309.xml><?xml version="1.0" encoding="utf-8"?>
<p:tagLst xmlns:p="http://schemas.openxmlformats.org/presentationml/2006/main">
  <p:tag name="KSO_WM_UNIT_DEFAULT_FONT" val="32;36;4"/>
  <p:tag name="KSO_WM_UNIT_BLOCK" val="0"/>
  <p:tag name="KSO_WM_UNIT_ISCONTENTSTITLE" val="0"/>
  <p:tag name="KSO_WM_UNIT_ISNUMDGMTITLE" val="0"/>
  <p:tag name="KSO_WM_UNIT_NOCLEAR" val="0"/>
  <p:tag name="KSO_WM_UNIT_VALUE" val="52"/>
  <p:tag name="KSO_WM_UNIT_HIGHLIGHT" val="0"/>
  <p:tag name="KSO_WM_UNIT_COMPATIBLE" val="0"/>
  <p:tag name="KSO_WM_UNIT_DIAGRAM_ISNUMVISUAL" val="0"/>
  <p:tag name="KSO_WM_UNIT_DIAGRAM_ISREFERUNIT" val="0"/>
  <p:tag name="KSO_WM_UNIT_PLACING_PICTURE_MD4" val="0"/>
  <p:tag name="KSO_WM_UNIT_TYPE" val="a"/>
  <p:tag name="KSO_WM_UNIT_INDEX" val="1"/>
  <p:tag name="KSO_WM_UNIT_ID" val="custom20205268_13*a*1"/>
  <p:tag name="KSO_WM_TEMPLATE_CATEGORY" val="custom"/>
  <p:tag name="KSO_WM_TEMPLATE_INDEX" val="20205268"/>
  <p:tag name="KSO_WM_UNIT_LAYERLEVEL" val="1"/>
  <p:tag name="KSO_WM_TAG_VERSION" val="1.0"/>
  <p:tag name="KSO_WM_BEAUTIFY_FLAG" val="#wm#"/>
  <p:tag name="KSO_WM_UNIT_PRESET_TEXT" val="单击此处添加标题"/>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78812_2*m_h_i*1_1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78812_2*m_h_i*1_1_2"/>
  <p:tag name="KSO_WM_TEMPLATE_CATEGORY" val="diagram"/>
  <p:tag name="KSO_WM_TEMPLATE_INDEX" val="2017881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78812_2*m_h_i*1_1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313.xml><?xml version="1.0" encoding="utf-8"?>
<p:tagLst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78812_2*m_h_a*1_1_1"/>
  <p:tag name="KSO_WM_TEMPLATE_CATEGORY" val="diagram"/>
  <p:tag name="KSO_WM_TEMPLATE_INDEX" val="20178812"/>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78812_2*m_h_i*1_2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78812_2*m_h_i*1_2_2"/>
  <p:tag name="KSO_WM_TEMPLATE_CATEGORY" val="diagram"/>
  <p:tag name="KSO_WM_TEMPLATE_INDEX" val="2017881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78812_2*m_h_i*1_2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317.xml><?xml version="1.0" encoding="utf-8"?>
<p:tagLst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78812_2*m_h_a*1_2_1"/>
  <p:tag name="KSO_WM_TEMPLATE_CATEGORY" val="diagram"/>
  <p:tag name="KSO_WM_TEMPLATE_INDEX" val="20178812"/>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78812_2*m_h_i*1_3_3"/>
  <p:tag name="KSO_WM_TEMPLATE_CATEGORY" val="diagram"/>
  <p:tag name="KSO_WM_TEMPLATE_INDEX" val="20178812"/>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78812_2*m_h_i*1_3_2"/>
  <p:tag name="KSO_WM_TEMPLATE_CATEGORY" val="diagram"/>
  <p:tag name="KSO_WM_TEMPLATE_INDEX" val="2017881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78812_2*m_h_i*1_3_1"/>
  <p:tag name="KSO_WM_TEMPLATE_CATEGORY" val="diagram"/>
  <p:tag name="KSO_WM_TEMPLATE_INDEX" val="20178812"/>
  <p:tag name="KSO_WM_UNIT_LAYERLEVEL" val="1_1_1"/>
  <p:tag name="KSO_WM_TAG_VERSION" val="1.0"/>
  <p:tag name="KSO_WM_BEAUTIFY_FLAG" val="#wm#"/>
  <p:tag name="KSO_WM_UNIT_TEXT_FILL_FORE_SCHEMECOLOR_INDEX" val="14"/>
  <p:tag name="KSO_WM_UNIT_TEXT_FILL_TYPE" val="1"/>
</p:tagLst>
</file>

<file path=ppt/tags/tag321.xml><?xml version="1.0" encoding="utf-8"?>
<p:tagLst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78812_2*m_h_a*1_3_1"/>
  <p:tag name="KSO_WM_TEMPLATE_CATEGORY" val="diagram"/>
  <p:tag name="KSO_WM_TEMPLATE_INDEX" val="20178812"/>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322.xml><?xml version="1.0" encoding="utf-8"?>
<p:tagLst xmlns:p="http://schemas.openxmlformats.org/presentationml/2006/main">
  <p:tag name="KSO_WM_SLIDE_ID" val="custom20205268_19"/>
  <p:tag name="KSO_WM_TEMPLATE_SUBCATEGORY" val="0"/>
  <p:tag name="KSO_WM_TEMPLATE_MASTER_TYPE" val="1"/>
  <p:tag name="KSO_WM_TEMPLATE_COLOR_TYPE" val="1"/>
  <p:tag name="KSO_WM_SLIDE_TYPE" val="text"/>
  <p:tag name="KSO_WM_SLIDE_SUBTYPE" val="picTxt"/>
  <p:tag name="KSO_WM_SLIDE_ITEM_CNT" val="0"/>
  <p:tag name="KSO_WM_SLIDE_INDEX" val="19"/>
  <p:tag name="KSO_WM_SLIDE_SIZE" val="865*400"/>
  <p:tag name="KSO_WM_SLIDE_POSITION" val="45*60"/>
  <p:tag name="KSO_WM_TAG_VERSION" val="1.0"/>
  <p:tag name="KSO_WM_BEAUTIFY_FLAG" val="#wm#"/>
  <p:tag name="KSO_WM_TEMPLATE_CATEGORY" val=""/>
  <p:tag name="KSO_WM_TEMPLATE_INDEX" val="20205268"/>
  <p:tag name="KSO_WM_SLIDE_LAYOUT" val="a_d_f"/>
  <p:tag name="KSO_WM_SLIDE_LAYOUT_CNT" val="1_1_1"/>
</p:tagLst>
</file>

<file path=ppt/tags/tag3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5268_19*a*1"/>
  <p:tag name="KSO_WM_TEMPLATE_CATEGORY" val="custom"/>
  <p:tag name="KSO_WM_TEMPLATE_INDEX" val="20205268"/>
  <p:tag name="KSO_WM_UNIT_LAYERLEVEL" val="1"/>
  <p:tag name="KSO_WM_TAG_VERSION" val="1.0"/>
  <p:tag name="KSO_WM_BEAUTIFY_FLAG" val="#wm#"/>
  <p:tag name="KSO_WM_UNIT_PRESET_TEXT" val="添加标题"/>
</p:tagLst>
</file>

<file path=ppt/tags/tag324.xml><?xml version="1.0" encoding="utf-8"?>
<p:tagLst xmlns:p="http://schemas.openxmlformats.org/presentationml/2006/main">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5268_19*f*1"/>
  <p:tag name="KSO_WM_TEMPLATE_CATEGORY" val="custom"/>
  <p:tag name="KSO_WM_TEMPLATE_INDEX" val="20205268"/>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Lst>
</file>

<file path=ppt/tags/tag325.xml><?xml version="1.0" encoding="utf-8"?>
<p:tagLst xmlns:p="http://schemas.openxmlformats.org/presentationml/2006/main">
  <p:tag name="KSO_WM_UNIT_DEFAULT_FONT" val="32;36;4"/>
  <p:tag name="KSO_WM_UNIT_BLOCK" val="0"/>
  <p:tag name="KSO_WM_UNIT_ISCONTENTSTITLE" val="0"/>
  <p:tag name="KSO_WM_UNIT_ISNUMDGMTITLE" val="0"/>
  <p:tag name="KSO_WM_UNIT_NOCLEAR" val="0"/>
  <p:tag name="KSO_WM_UNIT_VALUE" val="52"/>
  <p:tag name="KSO_WM_UNIT_HIGHLIGHT" val="0"/>
  <p:tag name="KSO_WM_UNIT_COMPATIBLE" val="0"/>
  <p:tag name="KSO_WM_UNIT_DIAGRAM_ISNUMVISUAL" val="0"/>
  <p:tag name="KSO_WM_UNIT_DIAGRAM_ISREFERUNIT" val="0"/>
  <p:tag name="KSO_WM_UNIT_PLACING_PICTURE_MD4" val="0"/>
  <p:tag name="KSO_WM_UNIT_TYPE" val="a"/>
  <p:tag name="KSO_WM_UNIT_INDEX" val="1"/>
  <p:tag name="KSO_WM_UNIT_ID" val="custom20205268_13*a*1"/>
  <p:tag name="KSO_WM_TEMPLATE_CATEGORY" val="custom"/>
  <p:tag name="KSO_WM_TEMPLATE_INDEX" val="20205268"/>
  <p:tag name="KSO_WM_UNIT_LAYERLEVEL" val="1"/>
  <p:tag name="KSO_WM_TAG_VERSION" val="1.0"/>
  <p:tag name="KSO_WM_BEAUTIFY_FLAG" val="#wm#"/>
  <p:tag name="KSO_WM_UNIT_PRESET_TEXT" val="单击此处添加标题"/>
</p:tagLst>
</file>

<file path=ppt/tags/tag326.xml><?xml version="1.0" encoding="utf-8"?>
<p:tagLst xmlns:p="http://schemas.openxmlformats.org/presentationml/2006/main">
  <p:tag name="KSO_WM_SLIDE_ID" val="custom20205268_19"/>
  <p:tag name="KSO_WM_TEMPLATE_SUBCATEGORY" val="0"/>
  <p:tag name="KSO_WM_TEMPLATE_MASTER_TYPE" val="1"/>
  <p:tag name="KSO_WM_TEMPLATE_COLOR_TYPE" val="1"/>
  <p:tag name="KSO_WM_SLIDE_TYPE" val="text"/>
  <p:tag name="KSO_WM_SLIDE_SUBTYPE" val="picTxt"/>
  <p:tag name="KSO_WM_SLIDE_ITEM_CNT" val="0"/>
  <p:tag name="KSO_WM_SLIDE_INDEX" val="19"/>
  <p:tag name="KSO_WM_SLIDE_SIZE" val="865*400"/>
  <p:tag name="KSO_WM_SLIDE_POSITION" val="45*60"/>
  <p:tag name="KSO_WM_TAG_VERSION" val="1.0"/>
  <p:tag name="KSO_WM_BEAUTIFY_FLAG" val="#wm#"/>
  <p:tag name="KSO_WM_TEMPLATE_CATEGORY" val=""/>
  <p:tag name="KSO_WM_TEMPLATE_INDEX" val="20205268"/>
  <p:tag name="KSO_WM_SLIDE_LAYOUT" val="a_d_f"/>
  <p:tag name="KSO_WM_SLIDE_LAYOUT_CNT" val="1_1_1"/>
</p:tagLst>
</file>

<file path=ppt/tags/tag3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5268_19*a*1"/>
  <p:tag name="KSO_WM_TEMPLATE_CATEGORY" val="custom"/>
  <p:tag name="KSO_WM_TEMPLATE_INDEX" val="20205268"/>
  <p:tag name="KSO_WM_UNIT_LAYERLEVEL" val="1"/>
  <p:tag name="KSO_WM_TAG_VERSION" val="1.0"/>
  <p:tag name="KSO_WM_BEAUTIFY_FLAG" val="#wm#"/>
  <p:tag name="KSO_WM_UNIT_PRESET_TEXT" val="添加标题"/>
</p:tagLst>
</file>

<file path=ppt/tags/tag328.xml><?xml version="1.0" encoding="utf-8"?>
<p:tagLst xmlns:p="http://schemas.openxmlformats.org/presentationml/2006/main">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5268_19*f*1"/>
  <p:tag name="KSO_WM_TEMPLATE_CATEGORY" val="custom"/>
  <p:tag name="KSO_WM_TEMPLATE_INDEX" val="20205268"/>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Lst>
</file>

<file path=ppt/tags/tag329.xml><?xml version="1.0" encoding="utf-8"?>
<p:tagLst xmlns:p="http://schemas.openxmlformats.org/presentationml/2006/main">
  <p:tag name="KSO_WM_UNIT_DEFAULT_FONT" val="32;36;4"/>
  <p:tag name="KSO_WM_UNIT_BLOCK" val="0"/>
  <p:tag name="KSO_WM_UNIT_ISCONTENTSTITLE" val="0"/>
  <p:tag name="KSO_WM_UNIT_ISNUMDGMTITLE" val="0"/>
  <p:tag name="KSO_WM_UNIT_NOCLEAR" val="0"/>
  <p:tag name="KSO_WM_UNIT_VALUE" val="52"/>
  <p:tag name="KSO_WM_UNIT_HIGHLIGHT" val="0"/>
  <p:tag name="KSO_WM_UNIT_COMPATIBLE" val="0"/>
  <p:tag name="KSO_WM_UNIT_DIAGRAM_ISNUMVISUAL" val="0"/>
  <p:tag name="KSO_WM_UNIT_DIAGRAM_ISREFERUNIT" val="0"/>
  <p:tag name="KSO_WM_UNIT_PLACING_PICTURE_MD4" val="0"/>
  <p:tag name="KSO_WM_UNIT_TYPE" val="a"/>
  <p:tag name="KSO_WM_UNIT_INDEX" val="1"/>
  <p:tag name="KSO_WM_UNIT_ID" val="custom20205268_13*a*1"/>
  <p:tag name="KSO_WM_TEMPLATE_CATEGORY" val="custom"/>
  <p:tag name="KSO_WM_TEMPLATE_INDEX" val="20205268"/>
  <p:tag name="KSO_WM_UNIT_LAYERLEVEL" val="1"/>
  <p:tag name="KSO_WM_TAG_VERSION" val="1.0"/>
  <p:tag name="KSO_WM_BEAUTIFY_FLAG" val="#wm#"/>
  <p:tag name="KSO_WM_UNIT_PRESET_TEXT" val="单击此处添加标题"/>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SLIDE_ID" val="custom20205268_19"/>
  <p:tag name="KSO_WM_TEMPLATE_SUBCATEGORY" val="0"/>
  <p:tag name="KSO_WM_TEMPLATE_MASTER_TYPE" val="1"/>
  <p:tag name="KSO_WM_TEMPLATE_COLOR_TYPE" val="1"/>
  <p:tag name="KSO_WM_SLIDE_TYPE" val="text"/>
  <p:tag name="KSO_WM_SLIDE_SUBTYPE" val="picTxt"/>
  <p:tag name="KSO_WM_SLIDE_ITEM_CNT" val="0"/>
  <p:tag name="KSO_WM_SLIDE_INDEX" val="19"/>
  <p:tag name="KSO_WM_SLIDE_SIZE" val="865*400"/>
  <p:tag name="KSO_WM_SLIDE_POSITION" val="45*60"/>
  <p:tag name="KSO_WM_TAG_VERSION" val="1.0"/>
  <p:tag name="KSO_WM_BEAUTIFY_FLAG" val="#wm#"/>
  <p:tag name="KSO_WM_TEMPLATE_CATEGORY" val=""/>
  <p:tag name="KSO_WM_TEMPLATE_INDEX" val="20205268"/>
  <p:tag name="KSO_WM_SLIDE_LAYOUT" val="a_d_f"/>
  <p:tag name="KSO_WM_SLIDE_LAYOUT_CNT" val="1_1_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78">
      <a:dk1>
        <a:sysClr val="windowText" lastClr="000000"/>
      </a:dk1>
      <a:lt1>
        <a:sysClr val="window" lastClr="FFFFFF"/>
      </a:lt1>
      <a:dk2>
        <a:srgbClr val="DEF0FA"/>
      </a:dk2>
      <a:lt2>
        <a:srgbClr val="FFFFFF"/>
      </a:lt2>
      <a:accent1>
        <a:srgbClr val="019CB6"/>
      </a:accent1>
      <a:accent2>
        <a:srgbClr val="1DA192"/>
      </a:accent2>
      <a:accent3>
        <a:srgbClr val="39A66E"/>
      </a:accent3>
      <a:accent4>
        <a:srgbClr val="55AC49"/>
      </a:accent4>
      <a:accent5>
        <a:srgbClr val="71B125"/>
      </a:accent5>
      <a:accent6>
        <a:srgbClr val="8DB60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1478</Words>
  <Application>WPS 演示</Application>
  <PresentationFormat>宽屏</PresentationFormat>
  <Paragraphs>77</Paragraphs>
  <Slides>8</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8</vt:i4>
      </vt:variant>
    </vt:vector>
  </HeadingPairs>
  <TitlesOfParts>
    <vt:vector size="19" baseType="lpstr">
      <vt:lpstr>Arial</vt:lpstr>
      <vt:lpstr>宋体</vt:lpstr>
      <vt:lpstr>Wingdings</vt:lpstr>
      <vt:lpstr>微软雅黑</vt:lpstr>
      <vt:lpstr>汉仪旗黑-85S</vt:lpstr>
      <vt:lpstr>方正黑体_GBK</vt:lpstr>
      <vt:lpstr>Segoe UI</vt:lpstr>
      <vt:lpstr>Arial Unicode MS</vt:lpstr>
      <vt:lpstr>Calibri</vt:lpstr>
      <vt:lpstr>Office 主题</vt:lpstr>
      <vt:lpstr>1_Office 主题​​</vt:lpstr>
      <vt:lpstr>厦门市应急管理局等四部门关于印发《厦门市禁止、限制和控制烟花爆竹目录（试行）》的通知</vt:lpstr>
      <vt:lpstr>PowerPoint 演示文稿</vt:lpstr>
      <vt:lpstr>PowerPoint 演示文稿</vt:lpstr>
      <vt:lpstr>PowerPoint 演示文稿</vt:lpstr>
      <vt:lpstr>PowerPoint 演示文稿</vt:lpstr>
      <vt:lpstr>（一）总则</vt:lpstr>
      <vt:lpstr>（二）禁止内容</vt:lpstr>
      <vt:lpstr>（三）限制和控制部分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xmadmin</cp:lastModifiedBy>
  <cp:revision>54</cp:revision>
  <dcterms:created xsi:type="dcterms:W3CDTF">2021-10-15T03:20:17Z</dcterms:created>
  <dcterms:modified xsi:type="dcterms:W3CDTF">2021-10-15T03:20:17Z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D489F45CA9A54AD5A63C3AFBB6A12310</vt:lpwstr>
  </property>
  <property fmtid="{D5CDD505-2E9C-101B-9397-08002B2CF9AE}" pid="3" name="KSOProductBuildVer">
    <vt:lpwstr>2052-11.8.2.9583</vt:lpwstr>
  </property>
</Properties>
</file>